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0" r:id="rId31"/>
    <p:sldId id="291" r:id="rId3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1249" y="1720976"/>
            <a:ext cx="592150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3151" y="496646"/>
            <a:ext cx="812165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07212"/>
            <a:ext cx="7796530" cy="4256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2.png"/><Relationship Id="rId18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1.png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29.png"/><Relationship Id="rId18" Type="http://schemas.openxmlformats.org/officeDocument/2006/relationships/image" Target="../media/image53.png"/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12" Type="http://schemas.openxmlformats.org/officeDocument/2006/relationships/image" Target="../media/image51.png"/><Relationship Id="rId17" Type="http://schemas.openxmlformats.org/officeDocument/2006/relationships/image" Target="../media/image39.png"/><Relationship Id="rId2" Type="http://schemas.openxmlformats.org/officeDocument/2006/relationships/image" Target="../media/image23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50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49.png"/><Relationship Id="rId4" Type="http://schemas.openxmlformats.org/officeDocument/2006/relationships/image" Target="../media/image25.png"/><Relationship Id="rId9" Type="http://schemas.openxmlformats.org/officeDocument/2006/relationships/image" Target="../media/image48.png"/><Relationship Id="rId1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7299" y="2983229"/>
            <a:ext cx="6640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ZA" b="1" dirty="0">
                <a:latin typeface="Calibri"/>
                <a:cs typeface="Calibri"/>
              </a:rPr>
              <a:t>Epidemiology Study Designs</a:t>
            </a:r>
            <a:endParaRPr b="1" spc="-1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7299" y="3874771"/>
            <a:ext cx="691451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ZA" sz="2800" dirty="0">
                <a:solidFill>
                  <a:srgbClr val="001F5F"/>
                </a:solidFill>
                <a:latin typeface="Calibri"/>
                <a:cs typeface="Calibri"/>
              </a:rPr>
              <a:t>Arthemon Nguweneza</a:t>
            </a:r>
          </a:p>
          <a:p>
            <a:pPr algn="ctr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1447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Cross-</a:t>
            </a:r>
            <a:r>
              <a:rPr dirty="0"/>
              <a:t>sectional</a:t>
            </a:r>
            <a:r>
              <a:rPr spc="60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4998720" cy="26650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Disadvantages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Cannot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infer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causality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latin typeface="Calibri"/>
                <a:cs typeface="Calibri"/>
              </a:rPr>
              <a:t>Prevalent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vs.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incident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May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miss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latent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May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subject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recall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bias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6911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Case-</a:t>
            </a:r>
            <a:r>
              <a:rPr dirty="0"/>
              <a:t>Control</a:t>
            </a:r>
            <a:r>
              <a:rPr spc="-65" dirty="0"/>
              <a:t> </a:t>
            </a:r>
            <a:r>
              <a:rPr spc="-10" dirty="0"/>
              <a:t>studies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81828" y="3995928"/>
            <a:ext cx="2409825" cy="2135505"/>
            <a:chOff x="5481828" y="3995928"/>
            <a:chExt cx="2409825" cy="21355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1828" y="3995928"/>
              <a:ext cx="2409443" cy="21351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19674" y="4006977"/>
              <a:ext cx="2334005" cy="206221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519674" y="4006977"/>
              <a:ext cx="2334260" cy="2062480"/>
            </a:xfrm>
            <a:custGeom>
              <a:avLst/>
              <a:gdLst/>
              <a:ahLst/>
              <a:cxnLst/>
              <a:rect l="l" t="t" r="r" b="b"/>
              <a:pathLst>
                <a:path w="2334259" h="2062479">
                  <a:moveTo>
                    <a:pt x="0" y="1031113"/>
                  </a:moveTo>
                  <a:lnTo>
                    <a:pt x="1078" y="986385"/>
                  </a:lnTo>
                  <a:lnTo>
                    <a:pt x="4283" y="942144"/>
                  </a:lnTo>
                  <a:lnTo>
                    <a:pt x="9572" y="898429"/>
                  </a:lnTo>
                  <a:lnTo>
                    <a:pt x="16900" y="855277"/>
                  </a:lnTo>
                  <a:lnTo>
                    <a:pt x="26224" y="812729"/>
                  </a:lnTo>
                  <a:lnTo>
                    <a:pt x="37501" y="770822"/>
                  </a:lnTo>
                  <a:lnTo>
                    <a:pt x="50685" y="729595"/>
                  </a:lnTo>
                  <a:lnTo>
                    <a:pt x="65734" y="689087"/>
                  </a:lnTo>
                  <a:lnTo>
                    <a:pt x="82604" y="649336"/>
                  </a:lnTo>
                  <a:lnTo>
                    <a:pt x="101250" y="610382"/>
                  </a:lnTo>
                  <a:lnTo>
                    <a:pt x="121630" y="572262"/>
                  </a:lnTo>
                  <a:lnTo>
                    <a:pt x="143699" y="535016"/>
                  </a:lnTo>
                  <a:lnTo>
                    <a:pt x="167413" y="498683"/>
                  </a:lnTo>
                  <a:lnTo>
                    <a:pt x="192729" y="463300"/>
                  </a:lnTo>
                  <a:lnTo>
                    <a:pt x="219603" y="428907"/>
                  </a:lnTo>
                  <a:lnTo>
                    <a:pt x="247992" y="395542"/>
                  </a:lnTo>
                  <a:lnTo>
                    <a:pt x="277851" y="363245"/>
                  </a:lnTo>
                  <a:lnTo>
                    <a:pt x="309136" y="332053"/>
                  </a:lnTo>
                  <a:lnTo>
                    <a:pt x="341804" y="302006"/>
                  </a:lnTo>
                  <a:lnTo>
                    <a:pt x="375811" y="273141"/>
                  </a:lnTo>
                  <a:lnTo>
                    <a:pt x="411114" y="245499"/>
                  </a:lnTo>
                  <a:lnTo>
                    <a:pt x="447668" y="219117"/>
                  </a:lnTo>
                  <a:lnTo>
                    <a:pt x="485429" y="194034"/>
                  </a:lnTo>
                  <a:lnTo>
                    <a:pt x="524355" y="170289"/>
                  </a:lnTo>
                  <a:lnTo>
                    <a:pt x="564401" y="147920"/>
                  </a:lnTo>
                  <a:lnTo>
                    <a:pt x="605523" y="126967"/>
                  </a:lnTo>
                  <a:lnTo>
                    <a:pt x="647677" y="107468"/>
                  </a:lnTo>
                  <a:lnTo>
                    <a:pt x="690821" y="89461"/>
                  </a:lnTo>
                  <a:lnTo>
                    <a:pt x="734909" y="72986"/>
                  </a:lnTo>
                  <a:lnTo>
                    <a:pt x="779898" y="58080"/>
                  </a:lnTo>
                  <a:lnTo>
                    <a:pt x="825745" y="44784"/>
                  </a:lnTo>
                  <a:lnTo>
                    <a:pt x="872406" y="33134"/>
                  </a:lnTo>
                  <a:lnTo>
                    <a:pt x="919836" y="23171"/>
                  </a:lnTo>
                  <a:lnTo>
                    <a:pt x="967992" y="14932"/>
                  </a:lnTo>
                  <a:lnTo>
                    <a:pt x="1016831" y="8457"/>
                  </a:lnTo>
                  <a:lnTo>
                    <a:pt x="1066308" y="3784"/>
                  </a:lnTo>
                  <a:lnTo>
                    <a:pt x="1116380" y="952"/>
                  </a:lnTo>
                  <a:lnTo>
                    <a:pt x="1167002" y="0"/>
                  </a:lnTo>
                  <a:lnTo>
                    <a:pt x="1217625" y="952"/>
                  </a:lnTo>
                  <a:lnTo>
                    <a:pt x="1267697" y="3784"/>
                  </a:lnTo>
                  <a:lnTo>
                    <a:pt x="1317174" y="8457"/>
                  </a:lnTo>
                  <a:lnTo>
                    <a:pt x="1366013" y="14932"/>
                  </a:lnTo>
                  <a:lnTo>
                    <a:pt x="1414169" y="23171"/>
                  </a:lnTo>
                  <a:lnTo>
                    <a:pt x="1461599" y="33134"/>
                  </a:lnTo>
                  <a:lnTo>
                    <a:pt x="1508260" y="44784"/>
                  </a:lnTo>
                  <a:lnTo>
                    <a:pt x="1554107" y="58080"/>
                  </a:lnTo>
                  <a:lnTo>
                    <a:pt x="1599096" y="72986"/>
                  </a:lnTo>
                  <a:lnTo>
                    <a:pt x="1643184" y="89461"/>
                  </a:lnTo>
                  <a:lnTo>
                    <a:pt x="1686328" y="107468"/>
                  </a:lnTo>
                  <a:lnTo>
                    <a:pt x="1728482" y="126967"/>
                  </a:lnTo>
                  <a:lnTo>
                    <a:pt x="1769604" y="147920"/>
                  </a:lnTo>
                  <a:lnTo>
                    <a:pt x="1809650" y="170289"/>
                  </a:lnTo>
                  <a:lnTo>
                    <a:pt x="1848576" y="194034"/>
                  </a:lnTo>
                  <a:lnTo>
                    <a:pt x="1886337" y="219117"/>
                  </a:lnTo>
                  <a:lnTo>
                    <a:pt x="1922891" y="245499"/>
                  </a:lnTo>
                  <a:lnTo>
                    <a:pt x="1958194" y="273141"/>
                  </a:lnTo>
                  <a:lnTo>
                    <a:pt x="1992201" y="302006"/>
                  </a:lnTo>
                  <a:lnTo>
                    <a:pt x="2024869" y="332053"/>
                  </a:lnTo>
                  <a:lnTo>
                    <a:pt x="2056154" y="363245"/>
                  </a:lnTo>
                  <a:lnTo>
                    <a:pt x="2086013" y="395542"/>
                  </a:lnTo>
                  <a:lnTo>
                    <a:pt x="2114402" y="428907"/>
                  </a:lnTo>
                  <a:lnTo>
                    <a:pt x="2141276" y="463300"/>
                  </a:lnTo>
                  <a:lnTo>
                    <a:pt x="2166592" y="498683"/>
                  </a:lnTo>
                  <a:lnTo>
                    <a:pt x="2190306" y="535016"/>
                  </a:lnTo>
                  <a:lnTo>
                    <a:pt x="2212375" y="572262"/>
                  </a:lnTo>
                  <a:lnTo>
                    <a:pt x="2232755" y="610382"/>
                  </a:lnTo>
                  <a:lnTo>
                    <a:pt x="2251401" y="649336"/>
                  </a:lnTo>
                  <a:lnTo>
                    <a:pt x="2268271" y="689087"/>
                  </a:lnTo>
                  <a:lnTo>
                    <a:pt x="2283320" y="729595"/>
                  </a:lnTo>
                  <a:lnTo>
                    <a:pt x="2296504" y="770822"/>
                  </a:lnTo>
                  <a:lnTo>
                    <a:pt x="2307781" y="812729"/>
                  </a:lnTo>
                  <a:lnTo>
                    <a:pt x="2317105" y="855277"/>
                  </a:lnTo>
                  <a:lnTo>
                    <a:pt x="2324433" y="898429"/>
                  </a:lnTo>
                  <a:lnTo>
                    <a:pt x="2329722" y="942144"/>
                  </a:lnTo>
                  <a:lnTo>
                    <a:pt x="2332927" y="986385"/>
                  </a:lnTo>
                  <a:lnTo>
                    <a:pt x="2334005" y="1031113"/>
                  </a:lnTo>
                  <a:lnTo>
                    <a:pt x="2332927" y="1075840"/>
                  </a:lnTo>
                  <a:lnTo>
                    <a:pt x="2329722" y="1120081"/>
                  </a:lnTo>
                  <a:lnTo>
                    <a:pt x="2324433" y="1163796"/>
                  </a:lnTo>
                  <a:lnTo>
                    <a:pt x="2317105" y="1206947"/>
                  </a:lnTo>
                  <a:lnTo>
                    <a:pt x="2307781" y="1249496"/>
                  </a:lnTo>
                  <a:lnTo>
                    <a:pt x="2296504" y="1291403"/>
                  </a:lnTo>
                  <a:lnTo>
                    <a:pt x="2283320" y="1332629"/>
                  </a:lnTo>
                  <a:lnTo>
                    <a:pt x="2268271" y="1373137"/>
                  </a:lnTo>
                  <a:lnTo>
                    <a:pt x="2251401" y="1412887"/>
                  </a:lnTo>
                  <a:lnTo>
                    <a:pt x="2232755" y="1451841"/>
                  </a:lnTo>
                  <a:lnTo>
                    <a:pt x="2212375" y="1489960"/>
                  </a:lnTo>
                  <a:lnTo>
                    <a:pt x="2190306" y="1527206"/>
                  </a:lnTo>
                  <a:lnTo>
                    <a:pt x="2166592" y="1563539"/>
                  </a:lnTo>
                  <a:lnTo>
                    <a:pt x="2141276" y="1598921"/>
                  </a:lnTo>
                  <a:lnTo>
                    <a:pt x="2114402" y="1633314"/>
                  </a:lnTo>
                  <a:lnTo>
                    <a:pt x="2086013" y="1666678"/>
                  </a:lnTo>
                  <a:lnTo>
                    <a:pt x="2056154" y="1698975"/>
                  </a:lnTo>
                  <a:lnTo>
                    <a:pt x="2024869" y="1730166"/>
                  </a:lnTo>
                  <a:lnTo>
                    <a:pt x="1992201" y="1760213"/>
                  </a:lnTo>
                  <a:lnTo>
                    <a:pt x="1958194" y="1789077"/>
                  </a:lnTo>
                  <a:lnTo>
                    <a:pt x="1922891" y="1816719"/>
                  </a:lnTo>
                  <a:lnTo>
                    <a:pt x="1886337" y="1843101"/>
                  </a:lnTo>
                  <a:lnTo>
                    <a:pt x="1848576" y="1868183"/>
                  </a:lnTo>
                  <a:lnTo>
                    <a:pt x="1809650" y="1891928"/>
                  </a:lnTo>
                  <a:lnTo>
                    <a:pt x="1769604" y="1914296"/>
                  </a:lnTo>
                  <a:lnTo>
                    <a:pt x="1728482" y="1935248"/>
                  </a:lnTo>
                  <a:lnTo>
                    <a:pt x="1686328" y="1954747"/>
                  </a:lnTo>
                  <a:lnTo>
                    <a:pt x="1643184" y="1972753"/>
                  </a:lnTo>
                  <a:lnTo>
                    <a:pt x="1599096" y="1989228"/>
                  </a:lnTo>
                  <a:lnTo>
                    <a:pt x="1554107" y="2004134"/>
                  </a:lnTo>
                  <a:lnTo>
                    <a:pt x="1508260" y="2017430"/>
                  </a:lnTo>
                  <a:lnTo>
                    <a:pt x="1461599" y="2029079"/>
                  </a:lnTo>
                  <a:lnTo>
                    <a:pt x="1414169" y="2039042"/>
                  </a:lnTo>
                  <a:lnTo>
                    <a:pt x="1366013" y="2047280"/>
                  </a:lnTo>
                  <a:lnTo>
                    <a:pt x="1317174" y="2053755"/>
                  </a:lnTo>
                  <a:lnTo>
                    <a:pt x="1267697" y="2058428"/>
                  </a:lnTo>
                  <a:lnTo>
                    <a:pt x="1217625" y="2061260"/>
                  </a:lnTo>
                  <a:lnTo>
                    <a:pt x="1167002" y="2062213"/>
                  </a:lnTo>
                  <a:lnTo>
                    <a:pt x="1116380" y="2061260"/>
                  </a:lnTo>
                  <a:lnTo>
                    <a:pt x="1066308" y="2058428"/>
                  </a:lnTo>
                  <a:lnTo>
                    <a:pt x="1016831" y="2053755"/>
                  </a:lnTo>
                  <a:lnTo>
                    <a:pt x="967992" y="2047280"/>
                  </a:lnTo>
                  <a:lnTo>
                    <a:pt x="919836" y="2039042"/>
                  </a:lnTo>
                  <a:lnTo>
                    <a:pt x="872406" y="2029079"/>
                  </a:lnTo>
                  <a:lnTo>
                    <a:pt x="825745" y="2017430"/>
                  </a:lnTo>
                  <a:lnTo>
                    <a:pt x="779898" y="2004134"/>
                  </a:lnTo>
                  <a:lnTo>
                    <a:pt x="734909" y="1989228"/>
                  </a:lnTo>
                  <a:lnTo>
                    <a:pt x="690821" y="1972753"/>
                  </a:lnTo>
                  <a:lnTo>
                    <a:pt x="647677" y="1954747"/>
                  </a:lnTo>
                  <a:lnTo>
                    <a:pt x="605523" y="1935248"/>
                  </a:lnTo>
                  <a:lnTo>
                    <a:pt x="564401" y="1914296"/>
                  </a:lnTo>
                  <a:lnTo>
                    <a:pt x="524355" y="1891928"/>
                  </a:lnTo>
                  <a:lnTo>
                    <a:pt x="485429" y="1868183"/>
                  </a:lnTo>
                  <a:lnTo>
                    <a:pt x="447668" y="1843101"/>
                  </a:lnTo>
                  <a:lnTo>
                    <a:pt x="411114" y="1816719"/>
                  </a:lnTo>
                  <a:lnTo>
                    <a:pt x="375811" y="1789077"/>
                  </a:lnTo>
                  <a:lnTo>
                    <a:pt x="341804" y="1760213"/>
                  </a:lnTo>
                  <a:lnTo>
                    <a:pt x="309136" y="1730166"/>
                  </a:lnTo>
                  <a:lnTo>
                    <a:pt x="277851" y="1698975"/>
                  </a:lnTo>
                  <a:lnTo>
                    <a:pt x="247992" y="1666678"/>
                  </a:lnTo>
                  <a:lnTo>
                    <a:pt x="219603" y="1633314"/>
                  </a:lnTo>
                  <a:lnTo>
                    <a:pt x="192729" y="1598921"/>
                  </a:lnTo>
                  <a:lnTo>
                    <a:pt x="167413" y="1563539"/>
                  </a:lnTo>
                  <a:lnTo>
                    <a:pt x="143699" y="1527206"/>
                  </a:lnTo>
                  <a:lnTo>
                    <a:pt x="121630" y="1489960"/>
                  </a:lnTo>
                  <a:lnTo>
                    <a:pt x="101250" y="1451841"/>
                  </a:lnTo>
                  <a:lnTo>
                    <a:pt x="82604" y="1412887"/>
                  </a:lnTo>
                  <a:lnTo>
                    <a:pt x="65734" y="1373137"/>
                  </a:lnTo>
                  <a:lnTo>
                    <a:pt x="50685" y="1332629"/>
                  </a:lnTo>
                  <a:lnTo>
                    <a:pt x="37501" y="1291403"/>
                  </a:lnTo>
                  <a:lnTo>
                    <a:pt x="26224" y="1249496"/>
                  </a:lnTo>
                  <a:lnTo>
                    <a:pt x="16900" y="1206947"/>
                  </a:lnTo>
                  <a:lnTo>
                    <a:pt x="9572" y="1163796"/>
                  </a:lnTo>
                  <a:lnTo>
                    <a:pt x="4283" y="1120081"/>
                  </a:lnTo>
                  <a:lnTo>
                    <a:pt x="1078" y="1075840"/>
                  </a:lnTo>
                  <a:lnTo>
                    <a:pt x="0" y="1031113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11366" y="4867402"/>
            <a:ext cx="1028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Population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68405" y="3375649"/>
            <a:ext cx="1519555" cy="3147695"/>
            <a:chOff x="3168405" y="3375649"/>
            <a:chExt cx="1519555" cy="314769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68405" y="3375649"/>
              <a:ext cx="1519409" cy="128780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206241" y="3390646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721613" y="0"/>
                  </a:moveTo>
                  <a:lnTo>
                    <a:pt x="670080" y="1521"/>
                  </a:lnTo>
                  <a:lnTo>
                    <a:pt x="619524" y="6016"/>
                  </a:lnTo>
                  <a:lnTo>
                    <a:pt x="570068" y="13384"/>
                  </a:lnTo>
                  <a:lnTo>
                    <a:pt x="521835" y="23520"/>
                  </a:lnTo>
                  <a:lnTo>
                    <a:pt x="474945" y="36322"/>
                  </a:lnTo>
                  <a:lnTo>
                    <a:pt x="429521" y="51689"/>
                  </a:lnTo>
                  <a:lnTo>
                    <a:pt x="385686" y="69517"/>
                  </a:lnTo>
                  <a:lnTo>
                    <a:pt x="343562" y="89703"/>
                  </a:lnTo>
                  <a:lnTo>
                    <a:pt x="303270" y="112146"/>
                  </a:lnTo>
                  <a:lnTo>
                    <a:pt x="264933" y="136742"/>
                  </a:lnTo>
                  <a:lnTo>
                    <a:pt x="228672" y="163390"/>
                  </a:lnTo>
                  <a:lnTo>
                    <a:pt x="194611" y="191985"/>
                  </a:lnTo>
                  <a:lnTo>
                    <a:pt x="162871" y="222427"/>
                  </a:lnTo>
                  <a:lnTo>
                    <a:pt x="133574" y="254611"/>
                  </a:lnTo>
                  <a:lnTo>
                    <a:pt x="106843" y="288436"/>
                  </a:lnTo>
                  <a:lnTo>
                    <a:pt x="82799" y="323799"/>
                  </a:lnTo>
                  <a:lnTo>
                    <a:pt x="61564" y="360598"/>
                  </a:lnTo>
                  <a:lnTo>
                    <a:pt x="43262" y="398730"/>
                  </a:lnTo>
                  <a:lnTo>
                    <a:pt x="28013" y="438091"/>
                  </a:lnTo>
                  <a:lnTo>
                    <a:pt x="15940" y="478581"/>
                  </a:lnTo>
                  <a:lnTo>
                    <a:pt x="7166" y="520095"/>
                  </a:lnTo>
                  <a:lnTo>
                    <a:pt x="1811" y="562532"/>
                  </a:lnTo>
                  <a:lnTo>
                    <a:pt x="0" y="605789"/>
                  </a:lnTo>
                  <a:lnTo>
                    <a:pt x="1811" y="649046"/>
                  </a:lnTo>
                  <a:lnTo>
                    <a:pt x="7166" y="691481"/>
                  </a:lnTo>
                  <a:lnTo>
                    <a:pt x="15940" y="732992"/>
                  </a:lnTo>
                  <a:lnTo>
                    <a:pt x="28013" y="773477"/>
                  </a:lnTo>
                  <a:lnTo>
                    <a:pt x="43262" y="812834"/>
                  </a:lnTo>
                  <a:lnTo>
                    <a:pt x="61564" y="850959"/>
                  </a:lnTo>
                  <a:lnTo>
                    <a:pt x="82799" y="887751"/>
                  </a:lnTo>
                  <a:lnTo>
                    <a:pt x="106843" y="923107"/>
                  </a:lnTo>
                  <a:lnTo>
                    <a:pt x="133574" y="956925"/>
                  </a:lnTo>
                  <a:lnTo>
                    <a:pt x="162871" y="989101"/>
                  </a:lnTo>
                  <a:lnTo>
                    <a:pt x="194611" y="1019534"/>
                  </a:lnTo>
                  <a:lnTo>
                    <a:pt x="228672" y="1048122"/>
                  </a:lnTo>
                  <a:lnTo>
                    <a:pt x="264933" y="1074761"/>
                  </a:lnTo>
                  <a:lnTo>
                    <a:pt x="303270" y="1099349"/>
                  </a:lnTo>
                  <a:lnTo>
                    <a:pt x="343562" y="1121784"/>
                  </a:lnTo>
                  <a:lnTo>
                    <a:pt x="385686" y="1141963"/>
                  </a:lnTo>
                  <a:lnTo>
                    <a:pt x="429521" y="1159784"/>
                  </a:lnTo>
                  <a:lnTo>
                    <a:pt x="474945" y="1175145"/>
                  </a:lnTo>
                  <a:lnTo>
                    <a:pt x="521835" y="1187942"/>
                  </a:lnTo>
                  <a:lnTo>
                    <a:pt x="570068" y="1198074"/>
                  </a:lnTo>
                  <a:lnTo>
                    <a:pt x="619524" y="1205438"/>
                  </a:lnTo>
                  <a:lnTo>
                    <a:pt x="670080" y="1209932"/>
                  </a:lnTo>
                  <a:lnTo>
                    <a:pt x="721613" y="1211452"/>
                  </a:lnTo>
                  <a:lnTo>
                    <a:pt x="773163" y="1209932"/>
                  </a:lnTo>
                  <a:lnTo>
                    <a:pt x="823733" y="1205438"/>
                  </a:lnTo>
                  <a:lnTo>
                    <a:pt x="873202" y="1198074"/>
                  </a:lnTo>
                  <a:lnTo>
                    <a:pt x="921448" y="1187942"/>
                  </a:lnTo>
                  <a:lnTo>
                    <a:pt x="968348" y="1175145"/>
                  </a:lnTo>
                  <a:lnTo>
                    <a:pt x="1013781" y="1159784"/>
                  </a:lnTo>
                  <a:lnTo>
                    <a:pt x="1057625" y="1141963"/>
                  </a:lnTo>
                  <a:lnTo>
                    <a:pt x="1099757" y="1121784"/>
                  </a:lnTo>
                  <a:lnTo>
                    <a:pt x="1140055" y="1099349"/>
                  </a:lnTo>
                  <a:lnTo>
                    <a:pt x="1178398" y="1074761"/>
                  </a:lnTo>
                  <a:lnTo>
                    <a:pt x="1214664" y="1048122"/>
                  </a:lnTo>
                  <a:lnTo>
                    <a:pt x="1248729" y="1019534"/>
                  </a:lnTo>
                  <a:lnTo>
                    <a:pt x="1280473" y="989101"/>
                  </a:lnTo>
                  <a:lnTo>
                    <a:pt x="1309772" y="956925"/>
                  </a:lnTo>
                  <a:lnTo>
                    <a:pt x="1336506" y="923107"/>
                  </a:lnTo>
                  <a:lnTo>
                    <a:pt x="1360552" y="887751"/>
                  </a:lnTo>
                  <a:lnTo>
                    <a:pt x="1381788" y="850959"/>
                  </a:lnTo>
                  <a:lnTo>
                    <a:pt x="1400091" y="812834"/>
                  </a:lnTo>
                  <a:lnTo>
                    <a:pt x="1415340" y="773477"/>
                  </a:lnTo>
                  <a:lnTo>
                    <a:pt x="1427413" y="732992"/>
                  </a:lnTo>
                  <a:lnTo>
                    <a:pt x="1436188" y="691481"/>
                  </a:lnTo>
                  <a:lnTo>
                    <a:pt x="1441543" y="649046"/>
                  </a:lnTo>
                  <a:lnTo>
                    <a:pt x="1443355" y="605789"/>
                  </a:lnTo>
                  <a:lnTo>
                    <a:pt x="1441543" y="562532"/>
                  </a:lnTo>
                  <a:lnTo>
                    <a:pt x="1436188" y="520095"/>
                  </a:lnTo>
                  <a:lnTo>
                    <a:pt x="1427413" y="478581"/>
                  </a:lnTo>
                  <a:lnTo>
                    <a:pt x="1415340" y="438091"/>
                  </a:lnTo>
                  <a:lnTo>
                    <a:pt x="1400091" y="398730"/>
                  </a:lnTo>
                  <a:lnTo>
                    <a:pt x="1381788" y="360598"/>
                  </a:lnTo>
                  <a:lnTo>
                    <a:pt x="1360552" y="323799"/>
                  </a:lnTo>
                  <a:lnTo>
                    <a:pt x="1336506" y="288436"/>
                  </a:lnTo>
                  <a:lnTo>
                    <a:pt x="1309772" y="254611"/>
                  </a:lnTo>
                  <a:lnTo>
                    <a:pt x="1280473" y="222427"/>
                  </a:lnTo>
                  <a:lnTo>
                    <a:pt x="1248729" y="191985"/>
                  </a:lnTo>
                  <a:lnTo>
                    <a:pt x="1214664" y="163390"/>
                  </a:lnTo>
                  <a:lnTo>
                    <a:pt x="1178398" y="136742"/>
                  </a:lnTo>
                  <a:lnTo>
                    <a:pt x="1140055" y="112146"/>
                  </a:lnTo>
                  <a:lnTo>
                    <a:pt x="1099757" y="89703"/>
                  </a:lnTo>
                  <a:lnTo>
                    <a:pt x="1057625" y="69517"/>
                  </a:lnTo>
                  <a:lnTo>
                    <a:pt x="1013781" y="51689"/>
                  </a:lnTo>
                  <a:lnTo>
                    <a:pt x="968348" y="36322"/>
                  </a:lnTo>
                  <a:lnTo>
                    <a:pt x="921448" y="23520"/>
                  </a:lnTo>
                  <a:lnTo>
                    <a:pt x="873202" y="13384"/>
                  </a:lnTo>
                  <a:lnTo>
                    <a:pt x="823733" y="6016"/>
                  </a:lnTo>
                  <a:lnTo>
                    <a:pt x="773163" y="1521"/>
                  </a:lnTo>
                  <a:lnTo>
                    <a:pt x="721613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06241" y="3390646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0" y="605789"/>
                  </a:moveTo>
                  <a:lnTo>
                    <a:pt x="1811" y="562532"/>
                  </a:lnTo>
                  <a:lnTo>
                    <a:pt x="7166" y="520095"/>
                  </a:lnTo>
                  <a:lnTo>
                    <a:pt x="15940" y="478581"/>
                  </a:lnTo>
                  <a:lnTo>
                    <a:pt x="28013" y="438091"/>
                  </a:lnTo>
                  <a:lnTo>
                    <a:pt x="43262" y="398730"/>
                  </a:lnTo>
                  <a:lnTo>
                    <a:pt x="61564" y="360598"/>
                  </a:lnTo>
                  <a:lnTo>
                    <a:pt x="82799" y="323799"/>
                  </a:lnTo>
                  <a:lnTo>
                    <a:pt x="106843" y="288436"/>
                  </a:lnTo>
                  <a:lnTo>
                    <a:pt x="133574" y="254611"/>
                  </a:lnTo>
                  <a:lnTo>
                    <a:pt x="162871" y="222427"/>
                  </a:lnTo>
                  <a:lnTo>
                    <a:pt x="194611" y="191985"/>
                  </a:lnTo>
                  <a:lnTo>
                    <a:pt x="228672" y="163390"/>
                  </a:lnTo>
                  <a:lnTo>
                    <a:pt x="264933" y="136742"/>
                  </a:lnTo>
                  <a:lnTo>
                    <a:pt x="303270" y="112146"/>
                  </a:lnTo>
                  <a:lnTo>
                    <a:pt x="343562" y="89703"/>
                  </a:lnTo>
                  <a:lnTo>
                    <a:pt x="385686" y="69517"/>
                  </a:lnTo>
                  <a:lnTo>
                    <a:pt x="429521" y="51689"/>
                  </a:lnTo>
                  <a:lnTo>
                    <a:pt x="474945" y="36322"/>
                  </a:lnTo>
                  <a:lnTo>
                    <a:pt x="521835" y="23520"/>
                  </a:lnTo>
                  <a:lnTo>
                    <a:pt x="570068" y="13384"/>
                  </a:lnTo>
                  <a:lnTo>
                    <a:pt x="619524" y="6016"/>
                  </a:lnTo>
                  <a:lnTo>
                    <a:pt x="670080" y="1521"/>
                  </a:lnTo>
                  <a:lnTo>
                    <a:pt x="721613" y="0"/>
                  </a:lnTo>
                  <a:lnTo>
                    <a:pt x="773163" y="1521"/>
                  </a:lnTo>
                  <a:lnTo>
                    <a:pt x="823733" y="6016"/>
                  </a:lnTo>
                  <a:lnTo>
                    <a:pt x="873202" y="13384"/>
                  </a:lnTo>
                  <a:lnTo>
                    <a:pt x="921448" y="23520"/>
                  </a:lnTo>
                  <a:lnTo>
                    <a:pt x="968348" y="36322"/>
                  </a:lnTo>
                  <a:lnTo>
                    <a:pt x="1013781" y="51689"/>
                  </a:lnTo>
                  <a:lnTo>
                    <a:pt x="1057625" y="69517"/>
                  </a:lnTo>
                  <a:lnTo>
                    <a:pt x="1099757" y="89703"/>
                  </a:lnTo>
                  <a:lnTo>
                    <a:pt x="1140055" y="112146"/>
                  </a:lnTo>
                  <a:lnTo>
                    <a:pt x="1178398" y="136742"/>
                  </a:lnTo>
                  <a:lnTo>
                    <a:pt x="1214664" y="163390"/>
                  </a:lnTo>
                  <a:lnTo>
                    <a:pt x="1248729" y="191985"/>
                  </a:lnTo>
                  <a:lnTo>
                    <a:pt x="1280473" y="222427"/>
                  </a:lnTo>
                  <a:lnTo>
                    <a:pt x="1309772" y="254611"/>
                  </a:lnTo>
                  <a:lnTo>
                    <a:pt x="1336506" y="288436"/>
                  </a:lnTo>
                  <a:lnTo>
                    <a:pt x="1360552" y="323799"/>
                  </a:lnTo>
                  <a:lnTo>
                    <a:pt x="1381788" y="360598"/>
                  </a:lnTo>
                  <a:lnTo>
                    <a:pt x="1400091" y="398730"/>
                  </a:lnTo>
                  <a:lnTo>
                    <a:pt x="1415340" y="438091"/>
                  </a:lnTo>
                  <a:lnTo>
                    <a:pt x="1427413" y="478581"/>
                  </a:lnTo>
                  <a:lnTo>
                    <a:pt x="1436188" y="520095"/>
                  </a:lnTo>
                  <a:lnTo>
                    <a:pt x="1441543" y="562532"/>
                  </a:lnTo>
                  <a:lnTo>
                    <a:pt x="1443355" y="605789"/>
                  </a:lnTo>
                  <a:lnTo>
                    <a:pt x="1441543" y="649046"/>
                  </a:lnTo>
                  <a:lnTo>
                    <a:pt x="1436188" y="691481"/>
                  </a:lnTo>
                  <a:lnTo>
                    <a:pt x="1427413" y="732992"/>
                  </a:lnTo>
                  <a:lnTo>
                    <a:pt x="1415340" y="773477"/>
                  </a:lnTo>
                  <a:lnTo>
                    <a:pt x="1400091" y="812834"/>
                  </a:lnTo>
                  <a:lnTo>
                    <a:pt x="1381788" y="850959"/>
                  </a:lnTo>
                  <a:lnTo>
                    <a:pt x="1360552" y="887751"/>
                  </a:lnTo>
                  <a:lnTo>
                    <a:pt x="1336506" y="923107"/>
                  </a:lnTo>
                  <a:lnTo>
                    <a:pt x="1309772" y="956925"/>
                  </a:lnTo>
                  <a:lnTo>
                    <a:pt x="1280473" y="989101"/>
                  </a:lnTo>
                  <a:lnTo>
                    <a:pt x="1248729" y="1019534"/>
                  </a:lnTo>
                  <a:lnTo>
                    <a:pt x="1214664" y="1048122"/>
                  </a:lnTo>
                  <a:lnTo>
                    <a:pt x="1178398" y="1074761"/>
                  </a:lnTo>
                  <a:lnTo>
                    <a:pt x="1140055" y="1099349"/>
                  </a:lnTo>
                  <a:lnTo>
                    <a:pt x="1099757" y="1121784"/>
                  </a:lnTo>
                  <a:lnTo>
                    <a:pt x="1057625" y="1141963"/>
                  </a:lnTo>
                  <a:lnTo>
                    <a:pt x="1013781" y="1159784"/>
                  </a:lnTo>
                  <a:lnTo>
                    <a:pt x="968348" y="1175145"/>
                  </a:lnTo>
                  <a:lnTo>
                    <a:pt x="921448" y="1187942"/>
                  </a:lnTo>
                  <a:lnTo>
                    <a:pt x="873202" y="1198074"/>
                  </a:lnTo>
                  <a:lnTo>
                    <a:pt x="823733" y="1205438"/>
                  </a:lnTo>
                  <a:lnTo>
                    <a:pt x="773163" y="1209932"/>
                  </a:lnTo>
                  <a:lnTo>
                    <a:pt x="721613" y="1211452"/>
                  </a:lnTo>
                  <a:lnTo>
                    <a:pt x="670080" y="1209932"/>
                  </a:lnTo>
                  <a:lnTo>
                    <a:pt x="619524" y="1205438"/>
                  </a:lnTo>
                  <a:lnTo>
                    <a:pt x="570068" y="1198074"/>
                  </a:lnTo>
                  <a:lnTo>
                    <a:pt x="521835" y="1187942"/>
                  </a:lnTo>
                  <a:lnTo>
                    <a:pt x="474945" y="1175145"/>
                  </a:lnTo>
                  <a:lnTo>
                    <a:pt x="429521" y="1159784"/>
                  </a:lnTo>
                  <a:lnTo>
                    <a:pt x="385686" y="1141963"/>
                  </a:lnTo>
                  <a:lnTo>
                    <a:pt x="343562" y="1121784"/>
                  </a:lnTo>
                  <a:lnTo>
                    <a:pt x="303270" y="1099349"/>
                  </a:lnTo>
                  <a:lnTo>
                    <a:pt x="264933" y="1074761"/>
                  </a:lnTo>
                  <a:lnTo>
                    <a:pt x="228672" y="1048122"/>
                  </a:lnTo>
                  <a:lnTo>
                    <a:pt x="194611" y="1019534"/>
                  </a:lnTo>
                  <a:lnTo>
                    <a:pt x="162871" y="989101"/>
                  </a:lnTo>
                  <a:lnTo>
                    <a:pt x="133574" y="956925"/>
                  </a:lnTo>
                  <a:lnTo>
                    <a:pt x="106843" y="923107"/>
                  </a:lnTo>
                  <a:lnTo>
                    <a:pt x="82799" y="887751"/>
                  </a:lnTo>
                  <a:lnTo>
                    <a:pt x="61564" y="850959"/>
                  </a:lnTo>
                  <a:lnTo>
                    <a:pt x="43262" y="812834"/>
                  </a:lnTo>
                  <a:lnTo>
                    <a:pt x="28013" y="773477"/>
                  </a:lnTo>
                  <a:lnTo>
                    <a:pt x="15940" y="732992"/>
                  </a:lnTo>
                  <a:lnTo>
                    <a:pt x="7166" y="691481"/>
                  </a:lnTo>
                  <a:lnTo>
                    <a:pt x="1811" y="649046"/>
                  </a:lnTo>
                  <a:lnTo>
                    <a:pt x="0" y="605789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68405" y="5237988"/>
              <a:ext cx="1519409" cy="128473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06241" y="5249417"/>
              <a:ext cx="1443355" cy="121142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06241" y="5249417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0" y="605713"/>
                  </a:moveTo>
                  <a:lnTo>
                    <a:pt x="1811" y="562451"/>
                  </a:lnTo>
                  <a:lnTo>
                    <a:pt x="7166" y="520010"/>
                  </a:lnTo>
                  <a:lnTo>
                    <a:pt x="15940" y="478493"/>
                  </a:lnTo>
                  <a:lnTo>
                    <a:pt x="28013" y="438003"/>
                  </a:lnTo>
                  <a:lnTo>
                    <a:pt x="43262" y="398642"/>
                  </a:lnTo>
                  <a:lnTo>
                    <a:pt x="61564" y="360513"/>
                  </a:lnTo>
                  <a:lnTo>
                    <a:pt x="82799" y="323718"/>
                  </a:lnTo>
                  <a:lnTo>
                    <a:pt x="106843" y="288359"/>
                  </a:lnTo>
                  <a:lnTo>
                    <a:pt x="133574" y="254539"/>
                  </a:lnTo>
                  <a:lnTo>
                    <a:pt x="162871" y="222360"/>
                  </a:lnTo>
                  <a:lnTo>
                    <a:pt x="194611" y="191925"/>
                  </a:lnTo>
                  <a:lnTo>
                    <a:pt x="228672" y="163336"/>
                  </a:lnTo>
                  <a:lnTo>
                    <a:pt x="264933" y="136695"/>
                  </a:lnTo>
                  <a:lnTo>
                    <a:pt x="303270" y="112106"/>
                  </a:lnTo>
                  <a:lnTo>
                    <a:pt x="343562" y="89670"/>
                  </a:lnTo>
                  <a:lnTo>
                    <a:pt x="385686" y="69490"/>
                  </a:lnTo>
                  <a:lnTo>
                    <a:pt x="429521" y="51668"/>
                  </a:lnTo>
                  <a:lnTo>
                    <a:pt x="474945" y="36308"/>
                  </a:lnTo>
                  <a:lnTo>
                    <a:pt x="521835" y="23510"/>
                  </a:lnTo>
                  <a:lnTo>
                    <a:pt x="570068" y="13378"/>
                  </a:lnTo>
                  <a:lnTo>
                    <a:pt x="619524" y="6014"/>
                  </a:lnTo>
                  <a:lnTo>
                    <a:pt x="670080" y="1520"/>
                  </a:lnTo>
                  <a:lnTo>
                    <a:pt x="721613" y="0"/>
                  </a:lnTo>
                  <a:lnTo>
                    <a:pt x="773163" y="1520"/>
                  </a:lnTo>
                  <a:lnTo>
                    <a:pt x="823733" y="6014"/>
                  </a:lnTo>
                  <a:lnTo>
                    <a:pt x="873202" y="13378"/>
                  </a:lnTo>
                  <a:lnTo>
                    <a:pt x="921448" y="23510"/>
                  </a:lnTo>
                  <a:lnTo>
                    <a:pt x="968348" y="36308"/>
                  </a:lnTo>
                  <a:lnTo>
                    <a:pt x="1013781" y="51668"/>
                  </a:lnTo>
                  <a:lnTo>
                    <a:pt x="1057625" y="69490"/>
                  </a:lnTo>
                  <a:lnTo>
                    <a:pt x="1099757" y="89670"/>
                  </a:lnTo>
                  <a:lnTo>
                    <a:pt x="1140055" y="112106"/>
                  </a:lnTo>
                  <a:lnTo>
                    <a:pt x="1178398" y="136695"/>
                  </a:lnTo>
                  <a:lnTo>
                    <a:pt x="1214664" y="163336"/>
                  </a:lnTo>
                  <a:lnTo>
                    <a:pt x="1248729" y="191925"/>
                  </a:lnTo>
                  <a:lnTo>
                    <a:pt x="1280473" y="222360"/>
                  </a:lnTo>
                  <a:lnTo>
                    <a:pt x="1309772" y="254539"/>
                  </a:lnTo>
                  <a:lnTo>
                    <a:pt x="1336506" y="288359"/>
                  </a:lnTo>
                  <a:lnTo>
                    <a:pt x="1360552" y="323718"/>
                  </a:lnTo>
                  <a:lnTo>
                    <a:pt x="1381788" y="360513"/>
                  </a:lnTo>
                  <a:lnTo>
                    <a:pt x="1400091" y="398642"/>
                  </a:lnTo>
                  <a:lnTo>
                    <a:pt x="1415340" y="438003"/>
                  </a:lnTo>
                  <a:lnTo>
                    <a:pt x="1427413" y="478493"/>
                  </a:lnTo>
                  <a:lnTo>
                    <a:pt x="1436188" y="520010"/>
                  </a:lnTo>
                  <a:lnTo>
                    <a:pt x="1441543" y="562451"/>
                  </a:lnTo>
                  <a:lnTo>
                    <a:pt x="1443355" y="605713"/>
                  </a:lnTo>
                  <a:lnTo>
                    <a:pt x="1441543" y="648971"/>
                  </a:lnTo>
                  <a:lnTo>
                    <a:pt x="1436188" y="691409"/>
                  </a:lnTo>
                  <a:lnTo>
                    <a:pt x="1427413" y="732922"/>
                  </a:lnTo>
                  <a:lnTo>
                    <a:pt x="1415340" y="773410"/>
                  </a:lnTo>
                  <a:lnTo>
                    <a:pt x="1400091" y="812769"/>
                  </a:lnTo>
                  <a:lnTo>
                    <a:pt x="1381788" y="850897"/>
                  </a:lnTo>
                  <a:lnTo>
                    <a:pt x="1360552" y="887692"/>
                  </a:lnTo>
                  <a:lnTo>
                    <a:pt x="1336506" y="923051"/>
                  </a:lnTo>
                  <a:lnTo>
                    <a:pt x="1309772" y="956871"/>
                  </a:lnTo>
                  <a:lnTo>
                    <a:pt x="1280473" y="989051"/>
                  </a:lnTo>
                  <a:lnTo>
                    <a:pt x="1248729" y="1019487"/>
                  </a:lnTo>
                  <a:lnTo>
                    <a:pt x="1214664" y="1048077"/>
                  </a:lnTo>
                  <a:lnTo>
                    <a:pt x="1178398" y="1074719"/>
                  </a:lnTo>
                  <a:lnTo>
                    <a:pt x="1140055" y="1099310"/>
                  </a:lnTo>
                  <a:lnTo>
                    <a:pt x="1099757" y="1121747"/>
                  </a:lnTo>
                  <a:lnTo>
                    <a:pt x="1057625" y="1141929"/>
                  </a:lnTo>
                  <a:lnTo>
                    <a:pt x="1013781" y="1159752"/>
                  </a:lnTo>
                  <a:lnTo>
                    <a:pt x="968348" y="1175115"/>
                  </a:lnTo>
                  <a:lnTo>
                    <a:pt x="921448" y="1187914"/>
                  </a:lnTo>
                  <a:lnTo>
                    <a:pt x="873202" y="1198047"/>
                  </a:lnTo>
                  <a:lnTo>
                    <a:pt x="823733" y="1205412"/>
                  </a:lnTo>
                  <a:lnTo>
                    <a:pt x="773163" y="1209906"/>
                  </a:lnTo>
                  <a:lnTo>
                    <a:pt x="721613" y="1211427"/>
                  </a:lnTo>
                  <a:lnTo>
                    <a:pt x="670080" y="1209906"/>
                  </a:lnTo>
                  <a:lnTo>
                    <a:pt x="619524" y="1205412"/>
                  </a:lnTo>
                  <a:lnTo>
                    <a:pt x="570068" y="1198047"/>
                  </a:lnTo>
                  <a:lnTo>
                    <a:pt x="521835" y="1187914"/>
                  </a:lnTo>
                  <a:lnTo>
                    <a:pt x="474945" y="1175115"/>
                  </a:lnTo>
                  <a:lnTo>
                    <a:pt x="429521" y="1159752"/>
                  </a:lnTo>
                  <a:lnTo>
                    <a:pt x="385686" y="1141929"/>
                  </a:lnTo>
                  <a:lnTo>
                    <a:pt x="343562" y="1121747"/>
                  </a:lnTo>
                  <a:lnTo>
                    <a:pt x="303270" y="1099310"/>
                  </a:lnTo>
                  <a:lnTo>
                    <a:pt x="264933" y="1074719"/>
                  </a:lnTo>
                  <a:lnTo>
                    <a:pt x="228672" y="1048077"/>
                  </a:lnTo>
                  <a:lnTo>
                    <a:pt x="194611" y="1019487"/>
                  </a:lnTo>
                  <a:lnTo>
                    <a:pt x="162871" y="989051"/>
                  </a:lnTo>
                  <a:lnTo>
                    <a:pt x="133574" y="956871"/>
                  </a:lnTo>
                  <a:lnTo>
                    <a:pt x="106843" y="923051"/>
                  </a:lnTo>
                  <a:lnTo>
                    <a:pt x="82799" y="887692"/>
                  </a:lnTo>
                  <a:lnTo>
                    <a:pt x="61564" y="850897"/>
                  </a:lnTo>
                  <a:lnTo>
                    <a:pt x="43262" y="812769"/>
                  </a:lnTo>
                  <a:lnTo>
                    <a:pt x="28013" y="773410"/>
                  </a:lnTo>
                  <a:lnTo>
                    <a:pt x="15940" y="732922"/>
                  </a:lnTo>
                  <a:lnTo>
                    <a:pt x="7166" y="691409"/>
                  </a:lnTo>
                  <a:lnTo>
                    <a:pt x="1811" y="648971"/>
                  </a:lnTo>
                  <a:lnTo>
                    <a:pt x="0" y="605713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633342" y="3824478"/>
            <a:ext cx="549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Cases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0120" y="5724855"/>
            <a:ext cx="801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Controls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39356" y="3002266"/>
            <a:ext cx="1151255" cy="986155"/>
            <a:chOff x="1039356" y="3002266"/>
            <a:chExt cx="1151255" cy="986155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9356" y="3002266"/>
              <a:ext cx="1150643" cy="98605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076960" y="301752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537464" y="0"/>
                  </a:moveTo>
                  <a:lnTo>
                    <a:pt x="485707" y="2081"/>
                  </a:lnTo>
                  <a:lnTo>
                    <a:pt x="435342" y="8199"/>
                  </a:lnTo>
                  <a:lnTo>
                    <a:pt x="386593" y="18162"/>
                  </a:lnTo>
                  <a:lnTo>
                    <a:pt x="339685" y="31781"/>
                  </a:lnTo>
                  <a:lnTo>
                    <a:pt x="294845" y="48864"/>
                  </a:lnTo>
                  <a:lnTo>
                    <a:pt x="252296" y="69222"/>
                  </a:lnTo>
                  <a:lnTo>
                    <a:pt x="212265" y="92663"/>
                  </a:lnTo>
                  <a:lnTo>
                    <a:pt x="174977" y="118998"/>
                  </a:lnTo>
                  <a:lnTo>
                    <a:pt x="140657" y="148036"/>
                  </a:lnTo>
                  <a:lnTo>
                    <a:pt x="109531" y="179586"/>
                  </a:lnTo>
                  <a:lnTo>
                    <a:pt x="81824" y="213458"/>
                  </a:lnTo>
                  <a:lnTo>
                    <a:pt x="57761" y="249462"/>
                  </a:lnTo>
                  <a:lnTo>
                    <a:pt x="37568" y="287406"/>
                  </a:lnTo>
                  <a:lnTo>
                    <a:pt x="21470" y="327102"/>
                  </a:lnTo>
                  <a:lnTo>
                    <a:pt x="9692" y="368357"/>
                  </a:lnTo>
                  <a:lnTo>
                    <a:pt x="2460" y="410982"/>
                  </a:lnTo>
                  <a:lnTo>
                    <a:pt x="0" y="454787"/>
                  </a:lnTo>
                  <a:lnTo>
                    <a:pt x="2460" y="498570"/>
                  </a:lnTo>
                  <a:lnTo>
                    <a:pt x="9692" y="541176"/>
                  </a:lnTo>
                  <a:lnTo>
                    <a:pt x="21470" y="582415"/>
                  </a:lnTo>
                  <a:lnTo>
                    <a:pt x="37568" y="622097"/>
                  </a:lnTo>
                  <a:lnTo>
                    <a:pt x="57761" y="660029"/>
                  </a:lnTo>
                  <a:lnTo>
                    <a:pt x="81824" y="696023"/>
                  </a:lnTo>
                  <a:lnTo>
                    <a:pt x="109531" y="729886"/>
                  </a:lnTo>
                  <a:lnTo>
                    <a:pt x="140657" y="761429"/>
                  </a:lnTo>
                  <a:lnTo>
                    <a:pt x="174977" y="790461"/>
                  </a:lnTo>
                  <a:lnTo>
                    <a:pt x="212265" y="816792"/>
                  </a:lnTo>
                  <a:lnTo>
                    <a:pt x="252296" y="840230"/>
                  </a:lnTo>
                  <a:lnTo>
                    <a:pt x="294845" y="860585"/>
                  </a:lnTo>
                  <a:lnTo>
                    <a:pt x="339685" y="877667"/>
                  </a:lnTo>
                  <a:lnTo>
                    <a:pt x="386593" y="891285"/>
                  </a:lnTo>
                  <a:lnTo>
                    <a:pt x="435342" y="901247"/>
                  </a:lnTo>
                  <a:lnTo>
                    <a:pt x="485707" y="907365"/>
                  </a:lnTo>
                  <a:lnTo>
                    <a:pt x="537464" y="909446"/>
                  </a:lnTo>
                  <a:lnTo>
                    <a:pt x="589218" y="907365"/>
                  </a:lnTo>
                  <a:lnTo>
                    <a:pt x="639580" y="901247"/>
                  </a:lnTo>
                  <a:lnTo>
                    <a:pt x="688323" y="891285"/>
                  </a:lnTo>
                  <a:lnTo>
                    <a:pt x="735224" y="877667"/>
                  </a:lnTo>
                  <a:lnTo>
                    <a:pt x="780056" y="860585"/>
                  </a:lnTo>
                  <a:lnTo>
                    <a:pt x="822595" y="840230"/>
                  </a:lnTo>
                  <a:lnTo>
                    <a:pt x="862615" y="816792"/>
                  </a:lnTo>
                  <a:lnTo>
                    <a:pt x="899892" y="790461"/>
                  </a:lnTo>
                  <a:lnTo>
                    <a:pt x="934201" y="761429"/>
                  </a:lnTo>
                  <a:lnTo>
                    <a:pt x="965316" y="729886"/>
                  </a:lnTo>
                  <a:lnTo>
                    <a:pt x="993013" y="696023"/>
                  </a:lnTo>
                  <a:lnTo>
                    <a:pt x="1017066" y="660029"/>
                  </a:lnTo>
                  <a:lnTo>
                    <a:pt x="1037250" y="622097"/>
                  </a:lnTo>
                  <a:lnTo>
                    <a:pt x="1053341" y="582415"/>
                  </a:lnTo>
                  <a:lnTo>
                    <a:pt x="1065113" y="541176"/>
                  </a:lnTo>
                  <a:lnTo>
                    <a:pt x="1072341" y="498570"/>
                  </a:lnTo>
                  <a:lnTo>
                    <a:pt x="1074801" y="454787"/>
                  </a:lnTo>
                  <a:lnTo>
                    <a:pt x="1072341" y="410982"/>
                  </a:lnTo>
                  <a:lnTo>
                    <a:pt x="1065113" y="368357"/>
                  </a:lnTo>
                  <a:lnTo>
                    <a:pt x="1053341" y="327102"/>
                  </a:lnTo>
                  <a:lnTo>
                    <a:pt x="1037250" y="287406"/>
                  </a:lnTo>
                  <a:lnTo>
                    <a:pt x="1017066" y="249462"/>
                  </a:lnTo>
                  <a:lnTo>
                    <a:pt x="993013" y="213458"/>
                  </a:lnTo>
                  <a:lnTo>
                    <a:pt x="965316" y="179586"/>
                  </a:lnTo>
                  <a:lnTo>
                    <a:pt x="934201" y="148036"/>
                  </a:lnTo>
                  <a:lnTo>
                    <a:pt x="899892" y="118998"/>
                  </a:lnTo>
                  <a:lnTo>
                    <a:pt x="862615" y="92663"/>
                  </a:lnTo>
                  <a:lnTo>
                    <a:pt x="822595" y="69222"/>
                  </a:lnTo>
                  <a:lnTo>
                    <a:pt x="780056" y="48864"/>
                  </a:lnTo>
                  <a:lnTo>
                    <a:pt x="735224" y="31781"/>
                  </a:lnTo>
                  <a:lnTo>
                    <a:pt x="688323" y="18162"/>
                  </a:lnTo>
                  <a:lnTo>
                    <a:pt x="639580" y="8199"/>
                  </a:lnTo>
                  <a:lnTo>
                    <a:pt x="589218" y="2081"/>
                  </a:lnTo>
                  <a:lnTo>
                    <a:pt x="537464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76960" y="301752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787"/>
                  </a:moveTo>
                  <a:lnTo>
                    <a:pt x="2460" y="410982"/>
                  </a:lnTo>
                  <a:lnTo>
                    <a:pt x="9692" y="368357"/>
                  </a:lnTo>
                  <a:lnTo>
                    <a:pt x="21470" y="327102"/>
                  </a:lnTo>
                  <a:lnTo>
                    <a:pt x="37568" y="287406"/>
                  </a:lnTo>
                  <a:lnTo>
                    <a:pt x="57761" y="249462"/>
                  </a:lnTo>
                  <a:lnTo>
                    <a:pt x="81824" y="213458"/>
                  </a:lnTo>
                  <a:lnTo>
                    <a:pt x="109531" y="179586"/>
                  </a:lnTo>
                  <a:lnTo>
                    <a:pt x="140657" y="148036"/>
                  </a:lnTo>
                  <a:lnTo>
                    <a:pt x="174977" y="118998"/>
                  </a:lnTo>
                  <a:lnTo>
                    <a:pt x="212265" y="92663"/>
                  </a:lnTo>
                  <a:lnTo>
                    <a:pt x="252296" y="69222"/>
                  </a:lnTo>
                  <a:lnTo>
                    <a:pt x="294845" y="48864"/>
                  </a:lnTo>
                  <a:lnTo>
                    <a:pt x="339685" y="31781"/>
                  </a:lnTo>
                  <a:lnTo>
                    <a:pt x="386593" y="18162"/>
                  </a:lnTo>
                  <a:lnTo>
                    <a:pt x="435342" y="8199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199"/>
                  </a:lnTo>
                  <a:lnTo>
                    <a:pt x="688323" y="18162"/>
                  </a:lnTo>
                  <a:lnTo>
                    <a:pt x="735224" y="31781"/>
                  </a:lnTo>
                  <a:lnTo>
                    <a:pt x="780056" y="48864"/>
                  </a:lnTo>
                  <a:lnTo>
                    <a:pt x="822595" y="69222"/>
                  </a:lnTo>
                  <a:lnTo>
                    <a:pt x="862615" y="92663"/>
                  </a:lnTo>
                  <a:lnTo>
                    <a:pt x="899892" y="118998"/>
                  </a:lnTo>
                  <a:lnTo>
                    <a:pt x="934201" y="148036"/>
                  </a:lnTo>
                  <a:lnTo>
                    <a:pt x="965316" y="179586"/>
                  </a:lnTo>
                  <a:lnTo>
                    <a:pt x="993013" y="213458"/>
                  </a:lnTo>
                  <a:lnTo>
                    <a:pt x="1017066" y="249462"/>
                  </a:lnTo>
                  <a:lnTo>
                    <a:pt x="1037250" y="287406"/>
                  </a:lnTo>
                  <a:lnTo>
                    <a:pt x="1053341" y="327102"/>
                  </a:lnTo>
                  <a:lnTo>
                    <a:pt x="1065113" y="368357"/>
                  </a:lnTo>
                  <a:lnTo>
                    <a:pt x="1072341" y="410982"/>
                  </a:lnTo>
                  <a:lnTo>
                    <a:pt x="1074801" y="454787"/>
                  </a:lnTo>
                  <a:lnTo>
                    <a:pt x="1072341" y="498570"/>
                  </a:lnTo>
                  <a:lnTo>
                    <a:pt x="1065113" y="541176"/>
                  </a:lnTo>
                  <a:lnTo>
                    <a:pt x="1053341" y="582415"/>
                  </a:lnTo>
                  <a:lnTo>
                    <a:pt x="1037250" y="622097"/>
                  </a:lnTo>
                  <a:lnTo>
                    <a:pt x="1017066" y="660029"/>
                  </a:lnTo>
                  <a:lnTo>
                    <a:pt x="993013" y="696023"/>
                  </a:lnTo>
                  <a:lnTo>
                    <a:pt x="965316" y="729886"/>
                  </a:lnTo>
                  <a:lnTo>
                    <a:pt x="934201" y="761429"/>
                  </a:lnTo>
                  <a:lnTo>
                    <a:pt x="899892" y="790461"/>
                  </a:lnTo>
                  <a:lnTo>
                    <a:pt x="862615" y="816792"/>
                  </a:lnTo>
                  <a:lnTo>
                    <a:pt x="822595" y="840230"/>
                  </a:lnTo>
                  <a:lnTo>
                    <a:pt x="780056" y="860585"/>
                  </a:lnTo>
                  <a:lnTo>
                    <a:pt x="735224" y="877667"/>
                  </a:lnTo>
                  <a:lnTo>
                    <a:pt x="688323" y="891285"/>
                  </a:lnTo>
                  <a:lnTo>
                    <a:pt x="639580" y="901247"/>
                  </a:lnTo>
                  <a:lnTo>
                    <a:pt x="589218" y="907365"/>
                  </a:lnTo>
                  <a:lnTo>
                    <a:pt x="537464" y="909446"/>
                  </a:lnTo>
                  <a:lnTo>
                    <a:pt x="485707" y="907365"/>
                  </a:lnTo>
                  <a:lnTo>
                    <a:pt x="435342" y="901247"/>
                  </a:lnTo>
                  <a:lnTo>
                    <a:pt x="386593" y="891285"/>
                  </a:lnTo>
                  <a:lnTo>
                    <a:pt x="339685" y="877667"/>
                  </a:lnTo>
                  <a:lnTo>
                    <a:pt x="294845" y="860585"/>
                  </a:lnTo>
                  <a:lnTo>
                    <a:pt x="252296" y="840230"/>
                  </a:lnTo>
                  <a:lnTo>
                    <a:pt x="212265" y="816792"/>
                  </a:lnTo>
                  <a:lnTo>
                    <a:pt x="174977" y="790461"/>
                  </a:lnTo>
                  <a:lnTo>
                    <a:pt x="140657" y="761429"/>
                  </a:lnTo>
                  <a:lnTo>
                    <a:pt x="109531" y="729886"/>
                  </a:lnTo>
                  <a:lnTo>
                    <a:pt x="81824" y="696023"/>
                  </a:lnTo>
                  <a:lnTo>
                    <a:pt x="57761" y="660029"/>
                  </a:lnTo>
                  <a:lnTo>
                    <a:pt x="37568" y="622097"/>
                  </a:lnTo>
                  <a:lnTo>
                    <a:pt x="21470" y="582415"/>
                  </a:lnTo>
                  <a:lnTo>
                    <a:pt x="9692" y="541176"/>
                  </a:lnTo>
                  <a:lnTo>
                    <a:pt x="2460" y="498570"/>
                  </a:lnTo>
                  <a:lnTo>
                    <a:pt x="0" y="454787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207109" y="3310254"/>
            <a:ext cx="802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Exposed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030224" y="3963923"/>
            <a:ext cx="1169035" cy="1004569"/>
            <a:chOff x="1030224" y="3963923"/>
            <a:chExt cx="1169035" cy="1004569"/>
          </a:xfrm>
        </p:grpSpPr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0224" y="3963923"/>
              <a:ext cx="1168908" cy="100431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076960" y="398856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537464" y="0"/>
                  </a:moveTo>
                  <a:lnTo>
                    <a:pt x="485707" y="2081"/>
                  </a:lnTo>
                  <a:lnTo>
                    <a:pt x="435342" y="8199"/>
                  </a:lnTo>
                  <a:lnTo>
                    <a:pt x="386593" y="18161"/>
                  </a:lnTo>
                  <a:lnTo>
                    <a:pt x="339685" y="31779"/>
                  </a:lnTo>
                  <a:lnTo>
                    <a:pt x="294845" y="48861"/>
                  </a:lnTo>
                  <a:lnTo>
                    <a:pt x="252296" y="69216"/>
                  </a:lnTo>
                  <a:lnTo>
                    <a:pt x="212265" y="92654"/>
                  </a:lnTo>
                  <a:lnTo>
                    <a:pt x="174977" y="118985"/>
                  </a:lnTo>
                  <a:lnTo>
                    <a:pt x="140657" y="148017"/>
                  </a:lnTo>
                  <a:lnTo>
                    <a:pt x="109531" y="179560"/>
                  </a:lnTo>
                  <a:lnTo>
                    <a:pt x="81824" y="213423"/>
                  </a:lnTo>
                  <a:lnTo>
                    <a:pt x="57761" y="249417"/>
                  </a:lnTo>
                  <a:lnTo>
                    <a:pt x="37568" y="287349"/>
                  </a:lnTo>
                  <a:lnTo>
                    <a:pt x="21470" y="327031"/>
                  </a:lnTo>
                  <a:lnTo>
                    <a:pt x="9692" y="368270"/>
                  </a:lnTo>
                  <a:lnTo>
                    <a:pt x="2460" y="410876"/>
                  </a:lnTo>
                  <a:lnTo>
                    <a:pt x="0" y="454660"/>
                  </a:lnTo>
                  <a:lnTo>
                    <a:pt x="2460" y="498464"/>
                  </a:lnTo>
                  <a:lnTo>
                    <a:pt x="9692" y="541089"/>
                  </a:lnTo>
                  <a:lnTo>
                    <a:pt x="21470" y="582344"/>
                  </a:lnTo>
                  <a:lnTo>
                    <a:pt x="37568" y="622040"/>
                  </a:lnTo>
                  <a:lnTo>
                    <a:pt x="57761" y="659984"/>
                  </a:lnTo>
                  <a:lnTo>
                    <a:pt x="81824" y="695988"/>
                  </a:lnTo>
                  <a:lnTo>
                    <a:pt x="109531" y="729860"/>
                  </a:lnTo>
                  <a:lnTo>
                    <a:pt x="140657" y="761410"/>
                  </a:lnTo>
                  <a:lnTo>
                    <a:pt x="174977" y="790448"/>
                  </a:lnTo>
                  <a:lnTo>
                    <a:pt x="212265" y="816783"/>
                  </a:lnTo>
                  <a:lnTo>
                    <a:pt x="252296" y="840224"/>
                  </a:lnTo>
                  <a:lnTo>
                    <a:pt x="294845" y="860582"/>
                  </a:lnTo>
                  <a:lnTo>
                    <a:pt x="339685" y="877665"/>
                  </a:lnTo>
                  <a:lnTo>
                    <a:pt x="386593" y="891284"/>
                  </a:lnTo>
                  <a:lnTo>
                    <a:pt x="435342" y="901247"/>
                  </a:lnTo>
                  <a:lnTo>
                    <a:pt x="485707" y="907365"/>
                  </a:lnTo>
                  <a:lnTo>
                    <a:pt x="537464" y="909446"/>
                  </a:lnTo>
                  <a:lnTo>
                    <a:pt x="589218" y="907365"/>
                  </a:lnTo>
                  <a:lnTo>
                    <a:pt x="639580" y="901247"/>
                  </a:lnTo>
                  <a:lnTo>
                    <a:pt x="688323" y="891284"/>
                  </a:lnTo>
                  <a:lnTo>
                    <a:pt x="735224" y="877665"/>
                  </a:lnTo>
                  <a:lnTo>
                    <a:pt x="780056" y="860582"/>
                  </a:lnTo>
                  <a:lnTo>
                    <a:pt x="822595" y="840224"/>
                  </a:lnTo>
                  <a:lnTo>
                    <a:pt x="862615" y="816783"/>
                  </a:lnTo>
                  <a:lnTo>
                    <a:pt x="899892" y="790448"/>
                  </a:lnTo>
                  <a:lnTo>
                    <a:pt x="934201" y="761410"/>
                  </a:lnTo>
                  <a:lnTo>
                    <a:pt x="965316" y="729860"/>
                  </a:lnTo>
                  <a:lnTo>
                    <a:pt x="993013" y="695988"/>
                  </a:lnTo>
                  <a:lnTo>
                    <a:pt x="1017066" y="659984"/>
                  </a:lnTo>
                  <a:lnTo>
                    <a:pt x="1037250" y="622040"/>
                  </a:lnTo>
                  <a:lnTo>
                    <a:pt x="1053341" y="582344"/>
                  </a:lnTo>
                  <a:lnTo>
                    <a:pt x="1065113" y="541089"/>
                  </a:lnTo>
                  <a:lnTo>
                    <a:pt x="1072341" y="498464"/>
                  </a:lnTo>
                  <a:lnTo>
                    <a:pt x="1074801" y="454660"/>
                  </a:lnTo>
                  <a:lnTo>
                    <a:pt x="1072341" y="410876"/>
                  </a:lnTo>
                  <a:lnTo>
                    <a:pt x="1065113" y="368270"/>
                  </a:lnTo>
                  <a:lnTo>
                    <a:pt x="1053341" y="327031"/>
                  </a:lnTo>
                  <a:lnTo>
                    <a:pt x="1037250" y="287349"/>
                  </a:lnTo>
                  <a:lnTo>
                    <a:pt x="1017066" y="249417"/>
                  </a:lnTo>
                  <a:lnTo>
                    <a:pt x="993013" y="213423"/>
                  </a:lnTo>
                  <a:lnTo>
                    <a:pt x="965316" y="179560"/>
                  </a:lnTo>
                  <a:lnTo>
                    <a:pt x="934201" y="148017"/>
                  </a:lnTo>
                  <a:lnTo>
                    <a:pt x="899892" y="118985"/>
                  </a:lnTo>
                  <a:lnTo>
                    <a:pt x="862615" y="92654"/>
                  </a:lnTo>
                  <a:lnTo>
                    <a:pt x="822595" y="69216"/>
                  </a:lnTo>
                  <a:lnTo>
                    <a:pt x="780056" y="48861"/>
                  </a:lnTo>
                  <a:lnTo>
                    <a:pt x="735224" y="31779"/>
                  </a:lnTo>
                  <a:lnTo>
                    <a:pt x="688323" y="18161"/>
                  </a:lnTo>
                  <a:lnTo>
                    <a:pt x="639580" y="8199"/>
                  </a:lnTo>
                  <a:lnTo>
                    <a:pt x="589218" y="2081"/>
                  </a:lnTo>
                  <a:lnTo>
                    <a:pt x="537464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76960" y="398856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660"/>
                  </a:moveTo>
                  <a:lnTo>
                    <a:pt x="2460" y="410876"/>
                  </a:lnTo>
                  <a:lnTo>
                    <a:pt x="9692" y="368270"/>
                  </a:lnTo>
                  <a:lnTo>
                    <a:pt x="21470" y="327031"/>
                  </a:lnTo>
                  <a:lnTo>
                    <a:pt x="37568" y="287349"/>
                  </a:lnTo>
                  <a:lnTo>
                    <a:pt x="57761" y="249417"/>
                  </a:lnTo>
                  <a:lnTo>
                    <a:pt x="81824" y="213423"/>
                  </a:lnTo>
                  <a:lnTo>
                    <a:pt x="109531" y="179560"/>
                  </a:lnTo>
                  <a:lnTo>
                    <a:pt x="140657" y="148017"/>
                  </a:lnTo>
                  <a:lnTo>
                    <a:pt x="174977" y="118985"/>
                  </a:lnTo>
                  <a:lnTo>
                    <a:pt x="212265" y="92654"/>
                  </a:lnTo>
                  <a:lnTo>
                    <a:pt x="252296" y="69216"/>
                  </a:lnTo>
                  <a:lnTo>
                    <a:pt x="294845" y="48861"/>
                  </a:lnTo>
                  <a:lnTo>
                    <a:pt x="339685" y="31779"/>
                  </a:lnTo>
                  <a:lnTo>
                    <a:pt x="386593" y="18161"/>
                  </a:lnTo>
                  <a:lnTo>
                    <a:pt x="435342" y="8199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199"/>
                  </a:lnTo>
                  <a:lnTo>
                    <a:pt x="688323" y="18161"/>
                  </a:lnTo>
                  <a:lnTo>
                    <a:pt x="735224" y="31779"/>
                  </a:lnTo>
                  <a:lnTo>
                    <a:pt x="780056" y="48861"/>
                  </a:lnTo>
                  <a:lnTo>
                    <a:pt x="822595" y="69216"/>
                  </a:lnTo>
                  <a:lnTo>
                    <a:pt x="862615" y="92654"/>
                  </a:lnTo>
                  <a:lnTo>
                    <a:pt x="899892" y="118985"/>
                  </a:lnTo>
                  <a:lnTo>
                    <a:pt x="934201" y="148017"/>
                  </a:lnTo>
                  <a:lnTo>
                    <a:pt x="965316" y="179560"/>
                  </a:lnTo>
                  <a:lnTo>
                    <a:pt x="993013" y="213423"/>
                  </a:lnTo>
                  <a:lnTo>
                    <a:pt x="1017066" y="249417"/>
                  </a:lnTo>
                  <a:lnTo>
                    <a:pt x="1037250" y="287349"/>
                  </a:lnTo>
                  <a:lnTo>
                    <a:pt x="1053341" y="327031"/>
                  </a:lnTo>
                  <a:lnTo>
                    <a:pt x="1065113" y="368270"/>
                  </a:lnTo>
                  <a:lnTo>
                    <a:pt x="1072341" y="410876"/>
                  </a:lnTo>
                  <a:lnTo>
                    <a:pt x="1074801" y="454660"/>
                  </a:lnTo>
                  <a:lnTo>
                    <a:pt x="1072341" y="498464"/>
                  </a:lnTo>
                  <a:lnTo>
                    <a:pt x="1065113" y="541089"/>
                  </a:lnTo>
                  <a:lnTo>
                    <a:pt x="1053341" y="582344"/>
                  </a:lnTo>
                  <a:lnTo>
                    <a:pt x="1037250" y="622040"/>
                  </a:lnTo>
                  <a:lnTo>
                    <a:pt x="1017066" y="659984"/>
                  </a:lnTo>
                  <a:lnTo>
                    <a:pt x="993013" y="695988"/>
                  </a:lnTo>
                  <a:lnTo>
                    <a:pt x="965316" y="729860"/>
                  </a:lnTo>
                  <a:lnTo>
                    <a:pt x="934201" y="761410"/>
                  </a:lnTo>
                  <a:lnTo>
                    <a:pt x="899892" y="790448"/>
                  </a:lnTo>
                  <a:lnTo>
                    <a:pt x="862615" y="816783"/>
                  </a:lnTo>
                  <a:lnTo>
                    <a:pt x="822595" y="840224"/>
                  </a:lnTo>
                  <a:lnTo>
                    <a:pt x="780056" y="860582"/>
                  </a:lnTo>
                  <a:lnTo>
                    <a:pt x="735224" y="877665"/>
                  </a:lnTo>
                  <a:lnTo>
                    <a:pt x="688323" y="891284"/>
                  </a:lnTo>
                  <a:lnTo>
                    <a:pt x="639580" y="901247"/>
                  </a:lnTo>
                  <a:lnTo>
                    <a:pt x="589218" y="907365"/>
                  </a:lnTo>
                  <a:lnTo>
                    <a:pt x="537464" y="909446"/>
                  </a:lnTo>
                  <a:lnTo>
                    <a:pt x="485707" y="907365"/>
                  </a:lnTo>
                  <a:lnTo>
                    <a:pt x="435342" y="901247"/>
                  </a:lnTo>
                  <a:lnTo>
                    <a:pt x="386593" y="891284"/>
                  </a:lnTo>
                  <a:lnTo>
                    <a:pt x="339685" y="877665"/>
                  </a:lnTo>
                  <a:lnTo>
                    <a:pt x="294845" y="860582"/>
                  </a:lnTo>
                  <a:lnTo>
                    <a:pt x="252296" y="840224"/>
                  </a:lnTo>
                  <a:lnTo>
                    <a:pt x="212265" y="816783"/>
                  </a:lnTo>
                  <a:lnTo>
                    <a:pt x="174977" y="790448"/>
                  </a:lnTo>
                  <a:lnTo>
                    <a:pt x="140657" y="761410"/>
                  </a:lnTo>
                  <a:lnTo>
                    <a:pt x="109531" y="729860"/>
                  </a:lnTo>
                  <a:lnTo>
                    <a:pt x="81824" y="695988"/>
                  </a:lnTo>
                  <a:lnTo>
                    <a:pt x="57761" y="659984"/>
                  </a:lnTo>
                  <a:lnTo>
                    <a:pt x="37568" y="622040"/>
                  </a:lnTo>
                  <a:lnTo>
                    <a:pt x="21470" y="582344"/>
                  </a:lnTo>
                  <a:lnTo>
                    <a:pt x="9692" y="541089"/>
                  </a:lnTo>
                  <a:lnTo>
                    <a:pt x="2460" y="498464"/>
                  </a:lnTo>
                  <a:lnTo>
                    <a:pt x="0" y="45466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239418" y="4124325"/>
            <a:ext cx="800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4629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Not </a:t>
            </a:r>
            <a:r>
              <a:rPr sz="1800" spc="-10" dirty="0">
                <a:latin typeface="Calibri"/>
                <a:cs typeface="Calibri"/>
              </a:rPr>
              <a:t>exposed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30224" y="4931664"/>
            <a:ext cx="1169035" cy="1004569"/>
            <a:chOff x="1030224" y="4931664"/>
            <a:chExt cx="1169035" cy="1004569"/>
          </a:xfrm>
        </p:grpSpPr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0224" y="4931664"/>
              <a:ext cx="1168908" cy="100431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76960" y="4955921"/>
              <a:ext cx="1074801" cy="90954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076960" y="495592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786"/>
                  </a:moveTo>
                  <a:lnTo>
                    <a:pt x="2460" y="410982"/>
                  </a:lnTo>
                  <a:lnTo>
                    <a:pt x="9692" y="368357"/>
                  </a:lnTo>
                  <a:lnTo>
                    <a:pt x="21470" y="327102"/>
                  </a:lnTo>
                  <a:lnTo>
                    <a:pt x="37568" y="287406"/>
                  </a:lnTo>
                  <a:lnTo>
                    <a:pt x="57761" y="249462"/>
                  </a:lnTo>
                  <a:lnTo>
                    <a:pt x="81824" y="213458"/>
                  </a:lnTo>
                  <a:lnTo>
                    <a:pt x="109531" y="179586"/>
                  </a:lnTo>
                  <a:lnTo>
                    <a:pt x="140657" y="148036"/>
                  </a:lnTo>
                  <a:lnTo>
                    <a:pt x="174977" y="118998"/>
                  </a:lnTo>
                  <a:lnTo>
                    <a:pt x="212265" y="92663"/>
                  </a:lnTo>
                  <a:lnTo>
                    <a:pt x="252296" y="69222"/>
                  </a:lnTo>
                  <a:lnTo>
                    <a:pt x="294845" y="48864"/>
                  </a:lnTo>
                  <a:lnTo>
                    <a:pt x="339685" y="31781"/>
                  </a:lnTo>
                  <a:lnTo>
                    <a:pt x="386593" y="18162"/>
                  </a:lnTo>
                  <a:lnTo>
                    <a:pt x="435342" y="8199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199"/>
                  </a:lnTo>
                  <a:lnTo>
                    <a:pt x="688323" y="18162"/>
                  </a:lnTo>
                  <a:lnTo>
                    <a:pt x="735224" y="31781"/>
                  </a:lnTo>
                  <a:lnTo>
                    <a:pt x="780056" y="48864"/>
                  </a:lnTo>
                  <a:lnTo>
                    <a:pt x="822595" y="69222"/>
                  </a:lnTo>
                  <a:lnTo>
                    <a:pt x="862615" y="92663"/>
                  </a:lnTo>
                  <a:lnTo>
                    <a:pt x="899892" y="118998"/>
                  </a:lnTo>
                  <a:lnTo>
                    <a:pt x="934201" y="148036"/>
                  </a:lnTo>
                  <a:lnTo>
                    <a:pt x="965316" y="179586"/>
                  </a:lnTo>
                  <a:lnTo>
                    <a:pt x="993013" y="213458"/>
                  </a:lnTo>
                  <a:lnTo>
                    <a:pt x="1017066" y="249462"/>
                  </a:lnTo>
                  <a:lnTo>
                    <a:pt x="1037250" y="287406"/>
                  </a:lnTo>
                  <a:lnTo>
                    <a:pt x="1053341" y="327102"/>
                  </a:lnTo>
                  <a:lnTo>
                    <a:pt x="1065113" y="368357"/>
                  </a:lnTo>
                  <a:lnTo>
                    <a:pt x="1072341" y="410982"/>
                  </a:lnTo>
                  <a:lnTo>
                    <a:pt x="1074801" y="454786"/>
                  </a:lnTo>
                  <a:lnTo>
                    <a:pt x="1072341" y="498583"/>
                  </a:lnTo>
                  <a:lnTo>
                    <a:pt x="1065113" y="541201"/>
                  </a:lnTo>
                  <a:lnTo>
                    <a:pt x="1053341" y="582451"/>
                  </a:lnTo>
                  <a:lnTo>
                    <a:pt x="1037250" y="622142"/>
                  </a:lnTo>
                  <a:lnTo>
                    <a:pt x="1017066" y="660084"/>
                  </a:lnTo>
                  <a:lnTo>
                    <a:pt x="993013" y="696085"/>
                  </a:lnTo>
                  <a:lnTo>
                    <a:pt x="965316" y="729956"/>
                  </a:lnTo>
                  <a:lnTo>
                    <a:pt x="934201" y="761506"/>
                  </a:lnTo>
                  <a:lnTo>
                    <a:pt x="899892" y="790543"/>
                  </a:lnTo>
                  <a:lnTo>
                    <a:pt x="862615" y="816879"/>
                  </a:lnTo>
                  <a:lnTo>
                    <a:pt x="822595" y="840321"/>
                  </a:lnTo>
                  <a:lnTo>
                    <a:pt x="780056" y="860680"/>
                  </a:lnTo>
                  <a:lnTo>
                    <a:pt x="735224" y="877764"/>
                  </a:lnTo>
                  <a:lnTo>
                    <a:pt x="688323" y="891384"/>
                  </a:lnTo>
                  <a:lnTo>
                    <a:pt x="639580" y="901348"/>
                  </a:lnTo>
                  <a:lnTo>
                    <a:pt x="589218" y="907466"/>
                  </a:lnTo>
                  <a:lnTo>
                    <a:pt x="537464" y="909548"/>
                  </a:lnTo>
                  <a:lnTo>
                    <a:pt x="485707" y="907466"/>
                  </a:lnTo>
                  <a:lnTo>
                    <a:pt x="435342" y="901348"/>
                  </a:lnTo>
                  <a:lnTo>
                    <a:pt x="386593" y="891384"/>
                  </a:lnTo>
                  <a:lnTo>
                    <a:pt x="339685" y="877764"/>
                  </a:lnTo>
                  <a:lnTo>
                    <a:pt x="294845" y="860680"/>
                  </a:lnTo>
                  <a:lnTo>
                    <a:pt x="252296" y="840321"/>
                  </a:lnTo>
                  <a:lnTo>
                    <a:pt x="212265" y="816879"/>
                  </a:lnTo>
                  <a:lnTo>
                    <a:pt x="174977" y="790543"/>
                  </a:lnTo>
                  <a:lnTo>
                    <a:pt x="140657" y="761506"/>
                  </a:lnTo>
                  <a:lnTo>
                    <a:pt x="109531" y="729956"/>
                  </a:lnTo>
                  <a:lnTo>
                    <a:pt x="81824" y="696085"/>
                  </a:lnTo>
                  <a:lnTo>
                    <a:pt x="57761" y="660084"/>
                  </a:lnTo>
                  <a:lnTo>
                    <a:pt x="37568" y="622142"/>
                  </a:lnTo>
                  <a:lnTo>
                    <a:pt x="21470" y="582451"/>
                  </a:lnTo>
                  <a:lnTo>
                    <a:pt x="9692" y="541201"/>
                  </a:lnTo>
                  <a:lnTo>
                    <a:pt x="2460" y="498583"/>
                  </a:lnTo>
                  <a:lnTo>
                    <a:pt x="0" y="454786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207109" y="5249036"/>
            <a:ext cx="802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Exposed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030224" y="5893308"/>
            <a:ext cx="1169035" cy="965200"/>
            <a:chOff x="1030224" y="5893308"/>
            <a:chExt cx="1169035" cy="965200"/>
          </a:xfrm>
        </p:grpSpPr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0224" y="5893308"/>
              <a:ext cx="1168908" cy="96469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76960" y="5917692"/>
              <a:ext cx="1074801" cy="90951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076960" y="5917692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761"/>
                  </a:moveTo>
                  <a:lnTo>
                    <a:pt x="2460" y="410965"/>
                  </a:lnTo>
                  <a:lnTo>
                    <a:pt x="9692" y="368347"/>
                  </a:lnTo>
                  <a:lnTo>
                    <a:pt x="21470" y="327096"/>
                  </a:lnTo>
                  <a:lnTo>
                    <a:pt x="37568" y="287405"/>
                  </a:lnTo>
                  <a:lnTo>
                    <a:pt x="57761" y="249464"/>
                  </a:lnTo>
                  <a:lnTo>
                    <a:pt x="81824" y="213462"/>
                  </a:lnTo>
                  <a:lnTo>
                    <a:pt x="109531" y="179591"/>
                  </a:lnTo>
                  <a:lnTo>
                    <a:pt x="140657" y="148042"/>
                  </a:lnTo>
                  <a:lnTo>
                    <a:pt x="174977" y="119004"/>
                  </a:lnTo>
                  <a:lnTo>
                    <a:pt x="212265" y="92669"/>
                  </a:lnTo>
                  <a:lnTo>
                    <a:pt x="252296" y="69227"/>
                  </a:lnTo>
                  <a:lnTo>
                    <a:pt x="294845" y="48868"/>
                  </a:lnTo>
                  <a:lnTo>
                    <a:pt x="339685" y="31784"/>
                  </a:lnTo>
                  <a:lnTo>
                    <a:pt x="386593" y="18164"/>
                  </a:lnTo>
                  <a:lnTo>
                    <a:pt x="435342" y="8200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200"/>
                  </a:lnTo>
                  <a:lnTo>
                    <a:pt x="688323" y="18164"/>
                  </a:lnTo>
                  <a:lnTo>
                    <a:pt x="735224" y="31784"/>
                  </a:lnTo>
                  <a:lnTo>
                    <a:pt x="780056" y="48868"/>
                  </a:lnTo>
                  <a:lnTo>
                    <a:pt x="822595" y="69227"/>
                  </a:lnTo>
                  <a:lnTo>
                    <a:pt x="862615" y="92669"/>
                  </a:lnTo>
                  <a:lnTo>
                    <a:pt x="899892" y="119004"/>
                  </a:lnTo>
                  <a:lnTo>
                    <a:pt x="934201" y="148042"/>
                  </a:lnTo>
                  <a:lnTo>
                    <a:pt x="965316" y="179591"/>
                  </a:lnTo>
                  <a:lnTo>
                    <a:pt x="993013" y="213462"/>
                  </a:lnTo>
                  <a:lnTo>
                    <a:pt x="1017066" y="249464"/>
                  </a:lnTo>
                  <a:lnTo>
                    <a:pt x="1037250" y="287405"/>
                  </a:lnTo>
                  <a:lnTo>
                    <a:pt x="1053341" y="327096"/>
                  </a:lnTo>
                  <a:lnTo>
                    <a:pt x="1065113" y="368347"/>
                  </a:lnTo>
                  <a:lnTo>
                    <a:pt x="1072341" y="410965"/>
                  </a:lnTo>
                  <a:lnTo>
                    <a:pt x="1074801" y="454761"/>
                  </a:lnTo>
                  <a:lnTo>
                    <a:pt x="1072341" y="498557"/>
                  </a:lnTo>
                  <a:lnTo>
                    <a:pt x="1065113" y="541175"/>
                  </a:lnTo>
                  <a:lnTo>
                    <a:pt x="1053341" y="582425"/>
                  </a:lnTo>
                  <a:lnTo>
                    <a:pt x="1037250" y="622115"/>
                  </a:lnTo>
                  <a:lnTo>
                    <a:pt x="1017066" y="660056"/>
                  </a:lnTo>
                  <a:lnTo>
                    <a:pt x="993013" y="696057"/>
                  </a:lnTo>
                  <a:lnTo>
                    <a:pt x="965316" y="729927"/>
                  </a:lnTo>
                  <a:lnTo>
                    <a:pt x="934201" y="761475"/>
                  </a:lnTo>
                  <a:lnTo>
                    <a:pt x="899892" y="790512"/>
                  </a:lnTo>
                  <a:lnTo>
                    <a:pt x="862615" y="816846"/>
                  </a:lnTo>
                  <a:lnTo>
                    <a:pt x="822595" y="840287"/>
                  </a:lnTo>
                  <a:lnTo>
                    <a:pt x="780056" y="860645"/>
                  </a:lnTo>
                  <a:lnTo>
                    <a:pt x="735224" y="877729"/>
                  </a:lnTo>
                  <a:lnTo>
                    <a:pt x="688323" y="891348"/>
                  </a:lnTo>
                  <a:lnTo>
                    <a:pt x="639580" y="901312"/>
                  </a:lnTo>
                  <a:lnTo>
                    <a:pt x="589218" y="907430"/>
                  </a:lnTo>
                  <a:lnTo>
                    <a:pt x="537464" y="909511"/>
                  </a:lnTo>
                  <a:lnTo>
                    <a:pt x="485707" y="907430"/>
                  </a:lnTo>
                  <a:lnTo>
                    <a:pt x="435342" y="901312"/>
                  </a:lnTo>
                  <a:lnTo>
                    <a:pt x="386593" y="891348"/>
                  </a:lnTo>
                  <a:lnTo>
                    <a:pt x="339685" y="877729"/>
                  </a:lnTo>
                  <a:lnTo>
                    <a:pt x="294845" y="860645"/>
                  </a:lnTo>
                  <a:lnTo>
                    <a:pt x="252296" y="840287"/>
                  </a:lnTo>
                  <a:lnTo>
                    <a:pt x="212265" y="816846"/>
                  </a:lnTo>
                  <a:lnTo>
                    <a:pt x="174977" y="790512"/>
                  </a:lnTo>
                  <a:lnTo>
                    <a:pt x="140657" y="761475"/>
                  </a:lnTo>
                  <a:lnTo>
                    <a:pt x="109531" y="729927"/>
                  </a:lnTo>
                  <a:lnTo>
                    <a:pt x="81824" y="696057"/>
                  </a:lnTo>
                  <a:lnTo>
                    <a:pt x="57761" y="660056"/>
                  </a:lnTo>
                  <a:lnTo>
                    <a:pt x="37568" y="622115"/>
                  </a:lnTo>
                  <a:lnTo>
                    <a:pt x="21470" y="582425"/>
                  </a:lnTo>
                  <a:lnTo>
                    <a:pt x="9692" y="541175"/>
                  </a:lnTo>
                  <a:lnTo>
                    <a:pt x="2460" y="498557"/>
                  </a:lnTo>
                  <a:lnTo>
                    <a:pt x="0" y="454761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239418" y="6053734"/>
            <a:ext cx="8001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Not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exposed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43127" y="2400300"/>
            <a:ext cx="5800725" cy="4104640"/>
            <a:chOff x="643127" y="2400300"/>
            <a:chExt cx="5800725" cy="4104640"/>
          </a:xfrm>
        </p:grpSpPr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72939" y="3962400"/>
              <a:ext cx="1078991" cy="1132332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4629023" y="4039107"/>
              <a:ext cx="880744" cy="993140"/>
            </a:xfrm>
            <a:custGeom>
              <a:avLst/>
              <a:gdLst/>
              <a:ahLst/>
              <a:cxnLst/>
              <a:rect l="l" t="t" r="r" b="b"/>
              <a:pathLst>
                <a:path w="880745" h="993139">
                  <a:moveTo>
                    <a:pt x="427609" y="59055"/>
                  </a:moveTo>
                  <a:lnTo>
                    <a:pt x="427609" y="987552"/>
                  </a:lnTo>
                  <a:lnTo>
                    <a:pt x="433197" y="993140"/>
                  </a:lnTo>
                  <a:lnTo>
                    <a:pt x="880490" y="993140"/>
                  </a:lnTo>
                  <a:lnTo>
                    <a:pt x="880490" y="980440"/>
                  </a:lnTo>
                  <a:lnTo>
                    <a:pt x="453009" y="980440"/>
                  </a:lnTo>
                  <a:lnTo>
                    <a:pt x="440309" y="967740"/>
                  </a:lnTo>
                  <a:lnTo>
                    <a:pt x="453009" y="967740"/>
                  </a:lnTo>
                  <a:lnTo>
                    <a:pt x="453009" y="71755"/>
                  </a:lnTo>
                  <a:lnTo>
                    <a:pt x="440309" y="71755"/>
                  </a:lnTo>
                  <a:lnTo>
                    <a:pt x="427609" y="59055"/>
                  </a:lnTo>
                  <a:close/>
                </a:path>
                <a:path w="880745" h="993139">
                  <a:moveTo>
                    <a:pt x="453009" y="967740"/>
                  </a:moveTo>
                  <a:lnTo>
                    <a:pt x="440309" y="967740"/>
                  </a:lnTo>
                  <a:lnTo>
                    <a:pt x="453009" y="980440"/>
                  </a:lnTo>
                  <a:lnTo>
                    <a:pt x="453009" y="967740"/>
                  </a:lnTo>
                  <a:close/>
                </a:path>
                <a:path w="880745" h="993139">
                  <a:moveTo>
                    <a:pt x="880490" y="967740"/>
                  </a:moveTo>
                  <a:lnTo>
                    <a:pt x="453009" y="967740"/>
                  </a:lnTo>
                  <a:lnTo>
                    <a:pt x="453009" y="980440"/>
                  </a:lnTo>
                  <a:lnTo>
                    <a:pt x="880490" y="980440"/>
                  </a:lnTo>
                  <a:lnTo>
                    <a:pt x="880490" y="967740"/>
                  </a:lnTo>
                  <a:close/>
                </a:path>
                <a:path w="880745" h="993139">
                  <a:moveTo>
                    <a:pt x="101091" y="0"/>
                  </a:moveTo>
                  <a:lnTo>
                    <a:pt x="0" y="59055"/>
                  </a:lnTo>
                  <a:lnTo>
                    <a:pt x="101091" y="117983"/>
                  </a:lnTo>
                  <a:lnTo>
                    <a:pt x="108838" y="115951"/>
                  </a:lnTo>
                  <a:lnTo>
                    <a:pt x="115950" y="103759"/>
                  </a:lnTo>
                  <a:lnTo>
                    <a:pt x="113918" y="96012"/>
                  </a:lnTo>
                  <a:lnTo>
                    <a:pt x="72335" y="71755"/>
                  </a:lnTo>
                  <a:lnTo>
                    <a:pt x="25273" y="71755"/>
                  </a:lnTo>
                  <a:lnTo>
                    <a:pt x="25273" y="46355"/>
                  </a:lnTo>
                  <a:lnTo>
                    <a:pt x="72117" y="46355"/>
                  </a:lnTo>
                  <a:lnTo>
                    <a:pt x="113918" y="21971"/>
                  </a:lnTo>
                  <a:lnTo>
                    <a:pt x="115950" y="14224"/>
                  </a:lnTo>
                  <a:lnTo>
                    <a:pt x="108838" y="2032"/>
                  </a:lnTo>
                  <a:lnTo>
                    <a:pt x="101091" y="0"/>
                  </a:lnTo>
                  <a:close/>
                </a:path>
                <a:path w="880745" h="993139">
                  <a:moveTo>
                    <a:pt x="72117" y="46355"/>
                  </a:moveTo>
                  <a:lnTo>
                    <a:pt x="25273" y="46355"/>
                  </a:lnTo>
                  <a:lnTo>
                    <a:pt x="25273" y="71755"/>
                  </a:lnTo>
                  <a:lnTo>
                    <a:pt x="72335" y="71755"/>
                  </a:lnTo>
                  <a:lnTo>
                    <a:pt x="69287" y="69977"/>
                  </a:lnTo>
                  <a:lnTo>
                    <a:pt x="31623" y="69977"/>
                  </a:lnTo>
                  <a:lnTo>
                    <a:pt x="31623" y="48006"/>
                  </a:lnTo>
                  <a:lnTo>
                    <a:pt x="69287" y="48006"/>
                  </a:lnTo>
                  <a:lnTo>
                    <a:pt x="72117" y="46355"/>
                  </a:lnTo>
                  <a:close/>
                </a:path>
                <a:path w="880745" h="993139">
                  <a:moveTo>
                    <a:pt x="447293" y="46355"/>
                  </a:moveTo>
                  <a:lnTo>
                    <a:pt x="72117" y="46355"/>
                  </a:lnTo>
                  <a:lnTo>
                    <a:pt x="50455" y="58991"/>
                  </a:lnTo>
                  <a:lnTo>
                    <a:pt x="72335" y="71755"/>
                  </a:lnTo>
                  <a:lnTo>
                    <a:pt x="427609" y="71755"/>
                  </a:lnTo>
                  <a:lnTo>
                    <a:pt x="427609" y="59055"/>
                  </a:lnTo>
                  <a:lnTo>
                    <a:pt x="453009" y="59055"/>
                  </a:lnTo>
                  <a:lnTo>
                    <a:pt x="453009" y="51943"/>
                  </a:lnTo>
                  <a:lnTo>
                    <a:pt x="447293" y="46355"/>
                  </a:lnTo>
                  <a:close/>
                </a:path>
                <a:path w="880745" h="993139">
                  <a:moveTo>
                    <a:pt x="453009" y="59055"/>
                  </a:moveTo>
                  <a:lnTo>
                    <a:pt x="427609" y="59055"/>
                  </a:lnTo>
                  <a:lnTo>
                    <a:pt x="440309" y="71755"/>
                  </a:lnTo>
                  <a:lnTo>
                    <a:pt x="453009" y="71755"/>
                  </a:lnTo>
                  <a:lnTo>
                    <a:pt x="453009" y="59055"/>
                  </a:lnTo>
                  <a:close/>
                </a:path>
                <a:path w="880745" h="993139">
                  <a:moveTo>
                    <a:pt x="31623" y="48006"/>
                  </a:moveTo>
                  <a:lnTo>
                    <a:pt x="31623" y="69977"/>
                  </a:lnTo>
                  <a:lnTo>
                    <a:pt x="50455" y="58991"/>
                  </a:lnTo>
                  <a:lnTo>
                    <a:pt x="31623" y="48006"/>
                  </a:lnTo>
                  <a:close/>
                </a:path>
                <a:path w="880745" h="993139">
                  <a:moveTo>
                    <a:pt x="50455" y="58991"/>
                  </a:moveTo>
                  <a:lnTo>
                    <a:pt x="31623" y="69977"/>
                  </a:lnTo>
                  <a:lnTo>
                    <a:pt x="69287" y="69977"/>
                  </a:lnTo>
                  <a:lnTo>
                    <a:pt x="50455" y="58991"/>
                  </a:lnTo>
                  <a:close/>
                </a:path>
                <a:path w="880745" h="993139">
                  <a:moveTo>
                    <a:pt x="69287" y="48006"/>
                  </a:moveTo>
                  <a:lnTo>
                    <a:pt x="31623" y="48006"/>
                  </a:lnTo>
                  <a:lnTo>
                    <a:pt x="50455" y="58991"/>
                  </a:lnTo>
                  <a:lnTo>
                    <a:pt x="69287" y="48006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53127" y="5003292"/>
              <a:ext cx="1150620" cy="999744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4608575" y="5025389"/>
              <a:ext cx="952500" cy="861060"/>
            </a:xfrm>
            <a:custGeom>
              <a:avLst/>
              <a:gdLst/>
              <a:ahLst/>
              <a:cxnLst/>
              <a:rect l="l" t="t" r="r" b="b"/>
              <a:pathLst>
                <a:path w="952500" h="861060">
                  <a:moveTo>
                    <a:pt x="101091" y="743038"/>
                  </a:moveTo>
                  <a:lnTo>
                    <a:pt x="0" y="801992"/>
                  </a:lnTo>
                  <a:lnTo>
                    <a:pt x="101091" y="860945"/>
                  </a:lnTo>
                  <a:lnTo>
                    <a:pt x="108838" y="858901"/>
                  </a:lnTo>
                  <a:lnTo>
                    <a:pt x="115950" y="846785"/>
                  </a:lnTo>
                  <a:lnTo>
                    <a:pt x="113919" y="839012"/>
                  </a:lnTo>
                  <a:lnTo>
                    <a:pt x="72183" y="814692"/>
                  </a:lnTo>
                  <a:lnTo>
                    <a:pt x="25146" y="814692"/>
                  </a:lnTo>
                  <a:lnTo>
                    <a:pt x="25146" y="789292"/>
                  </a:lnTo>
                  <a:lnTo>
                    <a:pt x="72204" y="789292"/>
                  </a:lnTo>
                  <a:lnTo>
                    <a:pt x="113919" y="764984"/>
                  </a:lnTo>
                  <a:lnTo>
                    <a:pt x="115950" y="757212"/>
                  </a:lnTo>
                  <a:lnTo>
                    <a:pt x="108838" y="745083"/>
                  </a:lnTo>
                  <a:lnTo>
                    <a:pt x="101091" y="743038"/>
                  </a:lnTo>
                  <a:close/>
                </a:path>
                <a:path w="952500" h="861060">
                  <a:moveTo>
                    <a:pt x="72204" y="789292"/>
                  </a:moveTo>
                  <a:lnTo>
                    <a:pt x="25146" y="789292"/>
                  </a:lnTo>
                  <a:lnTo>
                    <a:pt x="25146" y="814692"/>
                  </a:lnTo>
                  <a:lnTo>
                    <a:pt x="72183" y="814692"/>
                  </a:lnTo>
                  <a:lnTo>
                    <a:pt x="69222" y="812965"/>
                  </a:lnTo>
                  <a:lnTo>
                    <a:pt x="31623" y="812965"/>
                  </a:lnTo>
                  <a:lnTo>
                    <a:pt x="31623" y="791032"/>
                  </a:lnTo>
                  <a:lnTo>
                    <a:pt x="69222" y="791032"/>
                  </a:lnTo>
                  <a:lnTo>
                    <a:pt x="72204" y="789292"/>
                  </a:lnTo>
                  <a:close/>
                </a:path>
                <a:path w="952500" h="861060">
                  <a:moveTo>
                    <a:pt x="463423" y="789292"/>
                  </a:moveTo>
                  <a:lnTo>
                    <a:pt x="72204" y="789292"/>
                  </a:lnTo>
                  <a:lnTo>
                    <a:pt x="50422" y="801998"/>
                  </a:lnTo>
                  <a:lnTo>
                    <a:pt x="72183" y="814692"/>
                  </a:lnTo>
                  <a:lnTo>
                    <a:pt x="483108" y="814692"/>
                  </a:lnTo>
                  <a:lnTo>
                    <a:pt x="488823" y="809015"/>
                  </a:lnTo>
                  <a:lnTo>
                    <a:pt x="488823" y="801992"/>
                  </a:lnTo>
                  <a:lnTo>
                    <a:pt x="463423" y="801992"/>
                  </a:lnTo>
                  <a:lnTo>
                    <a:pt x="463423" y="789292"/>
                  </a:lnTo>
                  <a:close/>
                </a:path>
                <a:path w="952500" h="861060">
                  <a:moveTo>
                    <a:pt x="31623" y="791032"/>
                  </a:moveTo>
                  <a:lnTo>
                    <a:pt x="31623" y="812965"/>
                  </a:lnTo>
                  <a:lnTo>
                    <a:pt x="50422" y="801998"/>
                  </a:lnTo>
                  <a:lnTo>
                    <a:pt x="31623" y="791032"/>
                  </a:lnTo>
                  <a:close/>
                </a:path>
                <a:path w="952500" h="861060">
                  <a:moveTo>
                    <a:pt x="50422" y="801998"/>
                  </a:moveTo>
                  <a:lnTo>
                    <a:pt x="31623" y="812965"/>
                  </a:lnTo>
                  <a:lnTo>
                    <a:pt x="69222" y="812965"/>
                  </a:lnTo>
                  <a:lnTo>
                    <a:pt x="50422" y="801998"/>
                  </a:lnTo>
                  <a:close/>
                </a:path>
                <a:path w="952500" h="861060">
                  <a:moveTo>
                    <a:pt x="69222" y="791032"/>
                  </a:moveTo>
                  <a:lnTo>
                    <a:pt x="31623" y="791032"/>
                  </a:lnTo>
                  <a:lnTo>
                    <a:pt x="50433" y="801992"/>
                  </a:lnTo>
                  <a:lnTo>
                    <a:pt x="69222" y="791032"/>
                  </a:lnTo>
                  <a:close/>
                </a:path>
                <a:path w="952500" h="861060">
                  <a:moveTo>
                    <a:pt x="952119" y="0"/>
                  </a:moveTo>
                  <a:lnTo>
                    <a:pt x="469011" y="0"/>
                  </a:lnTo>
                  <a:lnTo>
                    <a:pt x="463423" y="5715"/>
                  </a:lnTo>
                  <a:lnTo>
                    <a:pt x="463423" y="801992"/>
                  </a:lnTo>
                  <a:lnTo>
                    <a:pt x="476123" y="789292"/>
                  </a:lnTo>
                  <a:lnTo>
                    <a:pt x="488823" y="789292"/>
                  </a:lnTo>
                  <a:lnTo>
                    <a:pt x="488823" y="25400"/>
                  </a:lnTo>
                  <a:lnTo>
                    <a:pt x="476123" y="25400"/>
                  </a:lnTo>
                  <a:lnTo>
                    <a:pt x="488823" y="12700"/>
                  </a:lnTo>
                  <a:lnTo>
                    <a:pt x="952119" y="12700"/>
                  </a:lnTo>
                  <a:lnTo>
                    <a:pt x="952119" y="0"/>
                  </a:lnTo>
                  <a:close/>
                </a:path>
                <a:path w="952500" h="861060">
                  <a:moveTo>
                    <a:pt x="488823" y="789292"/>
                  </a:moveTo>
                  <a:lnTo>
                    <a:pt x="476123" y="789292"/>
                  </a:lnTo>
                  <a:lnTo>
                    <a:pt x="463423" y="801992"/>
                  </a:lnTo>
                  <a:lnTo>
                    <a:pt x="488823" y="801992"/>
                  </a:lnTo>
                  <a:lnTo>
                    <a:pt x="488823" y="789292"/>
                  </a:lnTo>
                  <a:close/>
                </a:path>
                <a:path w="952500" h="861060">
                  <a:moveTo>
                    <a:pt x="488823" y="12700"/>
                  </a:moveTo>
                  <a:lnTo>
                    <a:pt x="476123" y="25400"/>
                  </a:lnTo>
                  <a:lnTo>
                    <a:pt x="488823" y="25400"/>
                  </a:lnTo>
                  <a:lnTo>
                    <a:pt x="488823" y="12700"/>
                  </a:lnTo>
                  <a:close/>
                </a:path>
                <a:path w="952500" h="861060">
                  <a:moveTo>
                    <a:pt x="952119" y="12700"/>
                  </a:moveTo>
                  <a:lnTo>
                    <a:pt x="488823" y="12700"/>
                  </a:lnTo>
                  <a:lnTo>
                    <a:pt x="488823" y="25400"/>
                  </a:lnTo>
                  <a:lnTo>
                    <a:pt x="952119" y="25400"/>
                  </a:lnTo>
                  <a:lnTo>
                    <a:pt x="952119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96439" y="3325367"/>
              <a:ext cx="1252727" cy="7238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151761" y="3402457"/>
              <a:ext cx="1054735" cy="584835"/>
            </a:xfrm>
            <a:custGeom>
              <a:avLst/>
              <a:gdLst/>
              <a:ahLst/>
              <a:cxnLst/>
              <a:rect l="l" t="t" r="r" b="b"/>
              <a:pathLst>
                <a:path w="1054735" h="584835">
                  <a:moveTo>
                    <a:pt x="514603" y="58927"/>
                  </a:moveTo>
                  <a:lnTo>
                    <a:pt x="514603" y="579246"/>
                  </a:lnTo>
                  <a:lnTo>
                    <a:pt x="520191" y="584834"/>
                  </a:lnTo>
                  <a:lnTo>
                    <a:pt x="1054481" y="584834"/>
                  </a:lnTo>
                  <a:lnTo>
                    <a:pt x="1054481" y="572134"/>
                  </a:lnTo>
                  <a:lnTo>
                    <a:pt x="540003" y="572134"/>
                  </a:lnTo>
                  <a:lnTo>
                    <a:pt x="527303" y="559434"/>
                  </a:lnTo>
                  <a:lnTo>
                    <a:pt x="540003" y="559434"/>
                  </a:lnTo>
                  <a:lnTo>
                    <a:pt x="540003" y="71627"/>
                  </a:lnTo>
                  <a:lnTo>
                    <a:pt x="527303" y="71627"/>
                  </a:lnTo>
                  <a:lnTo>
                    <a:pt x="514603" y="58927"/>
                  </a:lnTo>
                  <a:close/>
                </a:path>
                <a:path w="1054735" h="584835">
                  <a:moveTo>
                    <a:pt x="540003" y="559434"/>
                  </a:moveTo>
                  <a:lnTo>
                    <a:pt x="527303" y="559434"/>
                  </a:lnTo>
                  <a:lnTo>
                    <a:pt x="540003" y="572134"/>
                  </a:lnTo>
                  <a:lnTo>
                    <a:pt x="540003" y="559434"/>
                  </a:lnTo>
                  <a:close/>
                </a:path>
                <a:path w="1054735" h="584835">
                  <a:moveTo>
                    <a:pt x="1054481" y="559434"/>
                  </a:moveTo>
                  <a:lnTo>
                    <a:pt x="540003" y="559434"/>
                  </a:lnTo>
                  <a:lnTo>
                    <a:pt x="540003" y="572134"/>
                  </a:lnTo>
                  <a:lnTo>
                    <a:pt x="1054481" y="572134"/>
                  </a:lnTo>
                  <a:lnTo>
                    <a:pt x="1054481" y="559434"/>
                  </a:lnTo>
                  <a:close/>
                </a:path>
                <a:path w="1054735" h="584835">
                  <a:moveTo>
                    <a:pt x="101091" y="0"/>
                  </a:moveTo>
                  <a:lnTo>
                    <a:pt x="0" y="58927"/>
                  </a:lnTo>
                  <a:lnTo>
                    <a:pt x="101091" y="117855"/>
                  </a:lnTo>
                  <a:lnTo>
                    <a:pt x="108838" y="115823"/>
                  </a:lnTo>
                  <a:lnTo>
                    <a:pt x="112394" y="109727"/>
                  </a:lnTo>
                  <a:lnTo>
                    <a:pt x="115950" y="103758"/>
                  </a:lnTo>
                  <a:lnTo>
                    <a:pt x="113918" y="96012"/>
                  </a:lnTo>
                  <a:lnTo>
                    <a:pt x="72117" y="71627"/>
                  </a:lnTo>
                  <a:lnTo>
                    <a:pt x="25145" y="71627"/>
                  </a:lnTo>
                  <a:lnTo>
                    <a:pt x="25145" y="46227"/>
                  </a:lnTo>
                  <a:lnTo>
                    <a:pt x="72117" y="46227"/>
                  </a:lnTo>
                  <a:lnTo>
                    <a:pt x="107822" y="25400"/>
                  </a:lnTo>
                  <a:lnTo>
                    <a:pt x="113918" y="21970"/>
                  </a:lnTo>
                  <a:lnTo>
                    <a:pt x="115950" y="14096"/>
                  </a:lnTo>
                  <a:lnTo>
                    <a:pt x="112394" y="8127"/>
                  </a:lnTo>
                  <a:lnTo>
                    <a:pt x="108838" y="2031"/>
                  </a:lnTo>
                  <a:lnTo>
                    <a:pt x="101091" y="0"/>
                  </a:lnTo>
                  <a:close/>
                </a:path>
                <a:path w="1054735" h="584835">
                  <a:moveTo>
                    <a:pt x="72117" y="46227"/>
                  </a:moveTo>
                  <a:lnTo>
                    <a:pt x="25145" y="46227"/>
                  </a:lnTo>
                  <a:lnTo>
                    <a:pt x="25145" y="71627"/>
                  </a:lnTo>
                  <a:lnTo>
                    <a:pt x="72117" y="71627"/>
                  </a:lnTo>
                  <a:lnTo>
                    <a:pt x="69069" y="69850"/>
                  </a:lnTo>
                  <a:lnTo>
                    <a:pt x="31622" y="69850"/>
                  </a:lnTo>
                  <a:lnTo>
                    <a:pt x="31622" y="48005"/>
                  </a:lnTo>
                  <a:lnTo>
                    <a:pt x="69069" y="48005"/>
                  </a:lnTo>
                  <a:lnTo>
                    <a:pt x="72117" y="46227"/>
                  </a:lnTo>
                  <a:close/>
                </a:path>
                <a:path w="1054735" h="584835">
                  <a:moveTo>
                    <a:pt x="534288" y="46227"/>
                  </a:moveTo>
                  <a:lnTo>
                    <a:pt x="72117" y="46227"/>
                  </a:lnTo>
                  <a:lnTo>
                    <a:pt x="50346" y="58927"/>
                  </a:lnTo>
                  <a:lnTo>
                    <a:pt x="72117" y="71627"/>
                  </a:lnTo>
                  <a:lnTo>
                    <a:pt x="514603" y="71627"/>
                  </a:lnTo>
                  <a:lnTo>
                    <a:pt x="514603" y="58927"/>
                  </a:lnTo>
                  <a:lnTo>
                    <a:pt x="540003" y="58927"/>
                  </a:lnTo>
                  <a:lnTo>
                    <a:pt x="540003" y="51942"/>
                  </a:lnTo>
                  <a:lnTo>
                    <a:pt x="534288" y="46227"/>
                  </a:lnTo>
                  <a:close/>
                </a:path>
                <a:path w="1054735" h="584835">
                  <a:moveTo>
                    <a:pt x="540003" y="58927"/>
                  </a:moveTo>
                  <a:lnTo>
                    <a:pt x="514603" y="58927"/>
                  </a:lnTo>
                  <a:lnTo>
                    <a:pt x="527303" y="71627"/>
                  </a:lnTo>
                  <a:lnTo>
                    <a:pt x="540003" y="71627"/>
                  </a:lnTo>
                  <a:lnTo>
                    <a:pt x="540003" y="58927"/>
                  </a:lnTo>
                  <a:close/>
                </a:path>
                <a:path w="1054735" h="584835">
                  <a:moveTo>
                    <a:pt x="31622" y="48005"/>
                  </a:moveTo>
                  <a:lnTo>
                    <a:pt x="31622" y="69850"/>
                  </a:lnTo>
                  <a:lnTo>
                    <a:pt x="50346" y="58927"/>
                  </a:lnTo>
                  <a:lnTo>
                    <a:pt x="31622" y="48005"/>
                  </a:lnTo>
                  <a:close/>
                </a:path>
                <a:path w="1054735" h="584835">
                  <a:moveTo>
                    <a:pt x="50346" y="58927"/>
                  </a:moveTo>
                  <a:lnTo>
                    <a:pt x="31622" y="69850"/>
                  </a:lnTo>
                  <a:lnTo>
                    <a:pt x="69069" y="69850"/>
                  </a:lnTo>
                  <a:lnTo>
                    <a:pt x="50346" y="58927"/>
                  </a:lnTo>
                  <a:close/>
                </a:path>
                <a:path w="1054735" h="584835">
                  <a:moveTo>
                    <a:pt x="69069" y="48005"/>
                  </a:moveTo>
                  <a:lnTo>
                    <a:pt x="31622" y="48005"/>
                  </a:lnTo>
                  <a:lnTo>
                    <a:pt x="50346" y="58927"/>
                  </a:lnTo>
                  <a:lnTo>
                    <a:pt x="69069" y="48005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85772" y="3957827"/>
              <a:ext cx="1283208" cy="61721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2141474" y="3980433"/>
              <a:ext cx="1085215" cy="478155"/>
            </a:xfrm>
            <a:custGeom>
              <a:avLst/>
              <a:gdLst/>
              <a:ahLst/>
              <a:cxnLst/>
              <a:rect l="l" t="t" r="r" b="b"/>
              <a:pathLst>
                <a:path w="1085214" h="478154">
                  <a:moveTo>
                    <a:pt x="101092" y="360172"/>
                  </a:moveTo>
                  <a:lnTo>
                    <a:pt x="0" y="419227"/>
                  </a:lnTo>
                  <a:lnTo>
                    <a:pt x="101092" y="478155"/>
                  </a:lnTo>
                  <a:lnTo>
                    <a:pt x="108838" y="476123"/>
                  </a:lnTo>
                  <a:lnTo>
                    <a:pt x="115950" y="463931"/>
                  </a:lnTo>
                  <a:lnTo>
                    <a:pt x="113918" y="456184"/>
                  </a:lnTo>
                  <a:lnTo>
                    <a:pt x="72335" y="431927"/>
                  </a:lnTo>
                  <a:lnTo>
                    <a:pt x="25273" y="431927"/>
                  </a:lnTo>
                  <a:lnTo>
                    <a:pt x="25273" y="406527"/>
                  </a:lnTo>
                  <a:lnTo>
                    <a:pt x="72117" y="406527"/>
                  </a:lnTo>
                  <a:lnTo>
                    <a:pt x="113918" y="382143"/>
                  </a:lnTo>
                  <a:lnTo>
                    <a:pt x="115950" y="374396"/>
                  </a:lnTo>
                  <a:lnTo>
                    <a:pt x="112394" y="368300"/>
                  </a:lnTo>
                  <a:lnTo>
                    <a:pt x="108838" y="362331"/>
                  </a:lnTo>
                  <a:lnTo>
                    <a:pt x="101092" y="360172"/>
                  </a:lnTo>
                  <a:close/>
                </a:path>
                <a:path w="1085214" h="478154">
                  <a:moveTo>
                    <a:pt x="72117" y="406527"/>
                  </a:moveTo>
                  <a:lnTo>
                    <a:pt x="25273" y="406527"/>
                  </a:lnTo>
                  <a:lnTo>
                    <a:pt x="25273" y="431927"/>
                  </a:lnTo>
                  <a:lnTo>
                    <a:pt x="72335" y="431927"/>
                  </a:lnTo>
                  <a:lnTo>
                    <a:pt x="69287" y="430149"/>
                  </a:lnTo>
                  <a:lnTo>
                    <a:pt x="31623" y="430149"/>
                  </a:lnTo>
                  <a:lnTo>
                    <a:pt x="31623" y="408178"/>
                  </a:lnTo>
                  <a:lnTo>
                    <a:pt x="69287" y="408178"/>
                  </a:lnTo>
                  <a:lnTo>
                    <a:pt x="72117" y="406527"/>
                  </a:lnTo>
                  <a:close/>
                </a:path>
                <a:path w="1085214" h="478154">
                  <a:moveTo>
                    <a:pt x="529970" y="406527"/>
                  </a:moveTo>
                  <a:lnTo>
                    <a:pt x="72117" y="406527"/>
                  </a:lnTo>
                  <a:lnTo>
                    <a:pt x="50455" y="419163"/>
                  </a:lnTo>
                  <a:lnTo>
                    <a:pt x="72335" y="431927"/>
                  </a:lnTo>
                  <a:lnTo>
                    <a:pt x="549656" y="431927"/>
                  </a:lnTo>
                  <a:lnTo>
                    <a:pt x="555370" y="426212"/>
                  </a:lnTo>
                  <a:lnTo>
                    <a:pt x="555370" y="419227"/>
                  </a:lnTo>
                  <a:lnTo>
                    <a:pt x="529970" y="419227"/>
                  </a:lnTo>
                  <a:lnTo>
                    <a:pt x="529970" y="406527"/>
                  </a:lnTo>
                  <a:close/>
                </a:path>
                <a:path w="1085214" h="478154">
                  <a:moveTo>
                    <a:pt x="31623" y="408178"/>
                  </a:moveTo>
                  <a:lnTo>
                    <a:pt x="31623" y="430149"/>
                  </a:lnTo>
                  <a:lnTo>
                    <a:pt x="50455" y="419163"/>
                  </a:lnTo>
                  <a:lnTo>
                    <a:pt x="31623" y="408178"/>
                  </a:lnTo>
                  <a:close/>
                </a:path>
                <a:path w="1085214" h="478154">
                  <a:moveTo>
                    <a:pt x="50455" y="419163"/>
                  </a:moveTo>
                  <a:lnTo>
                    <a:pt x="31623" y="430149"/>
                  </a:lnTo>
                  <a:lnTo>
                    <a:pt x="69287" y="430149"/>
                  </a:lnTo>
                  <a:lnTo>
                    <a:pt x="50455" y="419163"/>
                  </a:lnTo>
                  <a:close/>
                </a:path>
                <a:path w="1085214" h="478154">
                  <a:moveTo>
                    <a:pt x="1085214" y="0"/>
                  </a:moveTo>
                  <a:lnTo>
                    <a:pt x="535686" y="0"/>
                  </a:lnTo>
                  <a:lnTo>
                    <a:pt x="529970" y="5715"/>
                  </a:lnTo>
                  <a:lnTo>
                    <a:pt x="529970" y="419227"/>
                  </a:lnTo>
                  <a:lnTo>
                    <a:pt x="542670" y="406527"/>
                  </a:lnTo>
                  <a:lnTo>
                    <a:pt x="555370" y="406527"/>
                  </a:lnTo>
                  <a:lnTo>
                    <a:pt x="555370" y="25400"/>
                  </a:lnTo>
                  <a:lnTo>
                    <a:pt x="542670" y="25400"/>
                  </a:lnTo>
                  <a:lnTo>
                    <a:pt x="555370" y="12700"/>
                  </a:lnTo>
                  <a:lnTo>
                    <a:pt x="1085214" y="12700"/>
                  </a:lnTo>
                  <a:lnTo>
                    <a:pt x="1085214" y="0"/>
                  </a:lnTo>
                  <a:close/>
                </a:path>
                <a:path w="1085214" h="478154">
                  <a:moveTo>
                    <a:pt x="555370" y="406527"/>
                  </a:moveTo>
                  <a:lnTo>
                    <a:pt x="542670" y="406527"/>
                  </a:lnTo>
                  <a:lnTo>
                    <a:pt x="529970" y="419227"/>
                  </a:lnTo>
                  <a:lnTo>
                    <a:pt x="555370" y="419227"/>
                  </a:lnTo>
                  <a:lnTo>
                    <a:pt x="555370" y="406527"/>
                  </a:lnTo>
                  <a:close/>
                </a:path>
                <a:path w="1085214" h="478154">
                  <a:moveTo>
                    <a:pt x="69287" y="408178"/>
                  </a:moveTo>
                  <a:lnTo>
                    <a:pt x="31623" y="408178"/>
                  </a:lnTo>
                  <a:lnTo>
                    <a:pt x="50455" y="419163"/>
                  </a:lnTo>
                  <a:lnTo>
                    <a:pt x="69287" y="408178"/>
                  </a:lnTo>
                  <a:close/>
                </a:path>
                <a:path w="1085214" h="478154">
                  <a:moveTo>
                    <a:pt x="555370" y="12700"/>
                  </a:moveTo>
                  <a:lnTo>
                    <a:pt x="542670" y="25400"/>
                  </a:lnTo>
                  <a:lnTo>
                    <a:pt x="555370" y="25400"/>
                  </a:lnTo>
                  <a:lnTo>
                    <a:pt x="555370" y="12700"/>
                  </a:lnTo>
                  <a:close/>
                </a:path>
                <a:path w="1085214" h="478154">
                  <a:moveTo>
                    <a:pt x="1085214" y="12700"/>
                  </a:moveTo>
                  <a:lnTo>
                    <a:pt x="555370" y="12700"/>
                  </a:lnTo>
                  <a:lnTo>
                    <a:pt x="555370" y="25400"/>
                  </a:lnTo>
                  <a:lnTo>
                    <a:pt x="1085214" y="25400"/>
                  </a:lnTo>
                  <a:lnTo>
                    <a:pt x="1085214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75103" y="5286755"/>
              <a:ext cx="1263395" cy="687324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131313" y="5362955"/>
              <a:ext cx="1064895" cy="548005"/>
            </a:xfrm>
            <a:custGeom>
              <a:avLst/>
              <a:gdLst/>
              <a:ahLst/>
              <a:cxnLst/>
              <a:rect l="l" t="t" r="r" b="b"/>
              <a:pathLst>
                <a:path w="1064895" h="548004">
                  <a:moveTo>
                    <a:pt x="519684" y="58928"/>
                  </a:moveTo>
                  <a:lnTo>
                    <a:pt x="519684" y="542175"/>
                  </a:lnTo>
                  <a:lnTo>
                    <a:pt x="525272" y="547865"/>
                  </a:lnTo>
                  <a:lnTo>
                    <a:pt x="1064641" y="547865"/>
                  </a:lnTo>
                  <a:lnTo>
                    <a:pt x="1064641" y="535165"/>
                  </a:lnTo>
                  <a:lnTo>
                    <a:pt x="545084" y="535165"/>
                  </a:lnTo>
                  <a:lnTo>
                    <a:pt x="532384" y="522465"/>
                  </a:lnTo>
                  <a:lnTo>
                    <a:pt x="545084" y="522465"/>
                  </a:lnTo>
                  <a:lnTo>
                    <a:pt x="545084" y="71628"/>
                  </a:lnTo>
                  <a:lnTo>
                    <a:pt x="532384" y="71628"/>
                  </a:lnTo>
                  <a:lnTo>
                    <a:pt x="519684" y="58928"/>
                  </a:lnTo>
                  <a:close/>
                </a:path>
                <a:path w="1064895" h="548004">
                  <a:moveTo>
                    <a:pt x="545084" y="522465"/>
                  </a:moveTo>
                  <a:lnTo>
                    <a:pt x="532384" y="522465"/>
                  </a:lnTo>
                  <a:lnTo>
                    <a:pt x="545084" y="535165"/>
                  </a:lnTo>
                  <a:lnTo>
                    <a:pt x="545084" y="522465"/>
                  </a:lnTo>
                  <a:close/>
                </a:path>
                <a:path w="1064895" h="548004">
                  <a:moveTo>
                    <a:pt x="1064641" y="522465"/>
                  </a:moveTo>
                  <a:lnTo>
                    <a:pt x="545084" y="522465"/>
                  </a:lnTo>
                  <a:lnTo>
                    <a:pt x="545084" y="535165"/>
                  </a:lnTo>
                  <a:lnTo>
                    <a:pt x="1064641" y="535165"/>
                  </a:lnTo>
                  <a:lnTo>
                    <a:pt x="1064641" y="522465"/>
                  </a:lnTo>
                  <a:close/>
                </a:path>
                <a:path w="1064895" h="548004">
                  <a:moveTo>
                    <a:pt x="101092" y="0"/>
                  </a:moveTo>
                  <a:lnTo>
                    <a:pt x="0" y="58928"/>
                  </a:lnTo>
                  <a:lnTo>
                    <a:pt x="101092" y="117856"/>
                  </a:lnTo>
                  <a:lnTo>
                    <a:pt x="108838" y="115824"/>
                  </a:lnTo>
                  <a:lnTo>
                    <a:pt x="112394" y="109728"/>
                  </a:lnTo>
                  <a:lnTo>
                    <a:pt x="115824" y="103759"/>
                  </a:lnTo>
                  <a:lnTo>
                    <a:pt x="113792" y="95885"/>
                  </a:lnTo>
                  <a:lnTo>
                    <a:pt x="72117" y="71628"/>
                  </a:lnTo>
                  <a:lnTo>
                    <a:pt x="25146" y="71628"/>
                  </a:lnTo>
                  <a:lnTo>
                    <a:pt x="25146" y="46228"/>
                  </a:lnTo>
                  <a:lnTo>
                    <a:pt x="72117" y="46228"/>
                  </a:lnTo>
                  <a:lnTo>
                    <a:pt x="107823" y="25400"/>
                  </a:lnTo>
                  <a:lnTo>
                    <a:pt x="113792" y="21844"/>
                  </a:lnTo>
                  <a:lnTo>
                    <a:pt x="115824" y="14097"/>
                  </a:lnTo>
                  <a:lnTo>
                    <a:pt x="112394" y="8128"/>
                  </a:lnTo>
                  <a:lnTo>
                    <a:pt x="108838" y="2032"/>
                  </a:lnTo>
                  <a:lnTo>
                    <a:pt x="101092" y="0"/>
                  </a:lnTo>
                  <a:close/>
                </a:path>
                <a:path w="1064895" h="548004">
                  <a:moveTo>
                    <a:pt x="72117" y="46228"/>
                  </a:moveTo>
                  <a:lnTo>
                    <a:pt x="25146" y="46228"/>
                  </a:lnTo>
                  <a:lnTo>
                    <a:pt x="25146" y="71628"/>
                  </a:lnTo>
                  <a:lnTo>
                    <a:pt x="72117" y="71628"/>
                  </a:lnTo>
                  <a:lnTo>
                    <a:pt x="69069" y="69850"/>
                  </a:lnTo>
                  <a:lnTo>
                    <a:pt x="31623" y="69850"/>
                  </a:lnTo>
                  <a:lnTo>
                    <a:pt x="31623" y="48006"/>
                  </a:lnTo>
                  <a:lnTo>
                    <a:pt x="69069" y="48006"/>
                  </a:lnTo>
                  <a:lnTo>
                    <a:pt x="72117" y="46228"/>
                  </a:lnTo>
                  <a:close/>
                </a:path>
                <a:path w="1064895" h="548004">
                  <a:moveTo>
                    <a:pt x="539369" y="46228"/>
                  </a:moveTo>
                  <a:lnTo>
                    <a:pt x="72117" y="46228"/>
                  </a:lnTo>
                  <a:lnTo>
                    <a:pt x="50346" y="58928"/>
                  </a:lnTo>
                  <a:lnTo>
                    <a:pt x="72117" y="71628"/>
                  </a:lnTo>
                  <a:lnTo>
                    <a:pt x="519684" y="71628"/>
                  </a:lnTo>
                  <a:lnTo>
                    <a:pt x="519684" y="58928"/>
                  </a:lnTo>
                  <a:lnTo>
                    <a:pt x="545084" y="58928"/>
                  </a:lnTo>
                  <a:lnTo>
                    <a:pt x="545084" y="51943"/>
                  </a:lnTo>
                  <a:lnTo>
                    <a:pt x="539369" y="46228"/>
                  </a:lnTo>
                  <a:close/>
                </a:path>
                <a:path w="1064895" h="548004">
                  <a:moveTo>
                    <a:pt x="545084" y="58928"/>
                  </a:moveTo>
                  <a:lnTo>
                    <a:pt x="519684" y="58928"/>
                  </a:lnTo>
                  <a:lnTo>
                    <a:pt x="532384" y="71628"/>
                  </a:lnTo>
                  <a:lnTo>
                    <a:pt x="545084" y="71628"/>
                  </a:lnTo>
                  <a:lnTo>
                    <a:pt x="545084" y="58928"/>
                  </a:lnTo>
                  <a:close/>
                </a:path>
                <a:path w="1064895" h="548004">
                  <a:moveTo>
                    <a:pt x="31623" y="48006"/>
                  </a:moveTo>
                  <a:lnTo>
                    <a:pt x="31623" y="69850"/>
                  </a:lnTo>
                  <a:lnTo>
                    <a:pt x="50346" y="58928"/>
                  </a:lnTo>
                  <a:lnTo>
                    <a:pt x="31623" y="48006"/>
                  </a:lnTo>
                  <a:close/>
                </a:path>
                <a:path w="1064895" h="548004">
                  <a:moveTo>
                    <a:pt x="50346" y="58928"/>
                  </a:moveTo>
                  <a:lnTo>
                    <a:pt x="31623" y="69850"/>
                  </a:lnTo>
                  <a:lnTo>
                    <a:pt x="69069" y="69850"/>
                  </a:lnTo>
                  <a:lnTo>
                    <a:pt x="50346" y="58928"/>
                  </a:lnTo>
                  <a:close/>
                </a:path>
                <a:path w="1064895" h="548004">
                  <a:moveTo>
                    <a:pt x="69069" y="48006"/>
                  </a:moveTo>
                  <a:lnTo>
                    <a:pt x="31623" y="48006"/>
                  </a:lnTo>
                  <a:lnTo>
                    <a:pt x="50346" y="58928"/>
                  </a:lnTo>
                  <a:lnTo>
                    <a:pt x="69069" y="48006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85772" y="5881115"/>
              <a:ext cx="1274064" cy="62331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141474" y="5903912"/>
              <a:ext cx="1075055" cy="483870"/>
            </a:xfrm>
            <a:custGeom>
              <a:avLst/>
              <a:gdLst/>
              <a:ahLst/>
              <a:cxnLst/>
              <a:rect l="l" t="t" r="r" b="b"/>
              <a:pathLst>
                <a:path w="1075055" h="483870">
                  <a:moveTo>
                    <a:pt x="101092" y="365937"/>
                  </a:moveTo>
                  <a:lnTo>
                    <a:pt x="0" y="424891"/>
                  </a:lnTo>
                  <a:lnTo>
                    <a:pt x="101092" y="483844"/>
                  </a:lnTo>
                  <a:lnTo>
                    <a:pt x="108838" y="481799"/>
                  </a:lnTo>
                  <a:lnTo>
                    <a:pt x="115950" y="469684"/>
                  </a:lnTo>
                  <a:lnTo>
                    <a:pt x="113918" y="461898"/>
                  </a:lnTo>
                  <a:lnTo>
                    <a:pt x="72204" y="437591"/>
                  </a:lnTo>
                  <a:lnTo>
                    <a:pt x="25273" y="437591"/>
                  </a:lnTo>
                  <a:lnTo>
                    <a:pt x="25273" y="412191"/>
                  </a:lnTo>
                  <a:lnTo>
                    <a:pt x="72215" y="412191"/>
                  </a:lnTo>
                  <a:lnTo>
                    <a:pt x="113918" y="387870"/>
                  </a:lnTo>
                  <a:lnTo>
                    <a:pt x="115950" y="380098"/>
                  </a:lnTo>
                  <a:lnTo>
                    <a:pt x="108838" y="367982"/>
                  </a:lnTo>
                  <a:lnTo>
                    <a:pt x="101092" y="365937"/>
                  </a:lnTo>
                  <a:close/>
                </a:path>
                <a:path w="1075055" h="483870">
                  <a:moveTo>
                    <a:pt x="72215" y="412191"/>
                  </a:moveTo>
                  <a:lnTo>
                    <a:pt x="25273" y="412191"/>
                  </a:lnTo>
                  <a:lnTo>
                    <a:pt x="25273" y="437591"/>
                  </a:lnTo>
                  <a:lnTo>
                    <a:pt x="72204" y="437591"/>
                  </a:lnTo>
                  <a:lnTo>
                    <a:pt x="69244" y="435864"/>
                  </a:lnTo>
                  <a:lnTo>
                    <a:pt x="31623" y="435864"/>
                  </a:lnTo>
                  <a:lnTo>
                    <a:pt x="31623" y="413918"/>
                  </a:lnTo>
                  <a:lnTo>
                    <a:pt x="69253" y="413918"/>
                  </a:lnTo>
                  <a:lnTo>
                    <a:pt x="72215" y="412191"/>
                  </a:lnTo>
                  <a:close/>
                </a:path>
                <a:path w="1075055" h="483870">
                  <a:moveTo>
                    <a:pt x="524890" y="412191"/>
                  </a:moveTo>
                  <a:lnTo>
                    <a:pt x="72215" y="412191"/>
                  </a:lnTo>
                  <a:lnTo>
                    <a:pt x="50436" y="424892"/>
                  </a:lnTo>
                  <a:lnTo>
                    <a:pt x="72204" y="437591"/>
                  </a:lnTo>
                  <a:lnTo>
                    <a:pt x="544576" y="437591"/>
                  </a:lnTo>
                  <a:lnTo>
                    <a:pt x="550290" y="431901"/>
                  </a:lnTo>
                  <a:lnTo>
                    <a:pt x="550290" y="424891"/>
                  </a:lnTo>
                  <a:lnTo>
                    <a:pt x="524890" y="424891"/>
                  </a:lnTo>
                  <a:lnTo>
                    <a:pt x="524890" y="412191"/>
                  </a:lnTo>
                  <a:close/>
                </a:path>
                <a:path w="1075055" h="483870">
                  <a:moveTo>
                    <a:pt x="31623" y="413918"/>
                  </a:moveTo>
                  <a:lnTo>
                    <a:pt x="31623" y="435864"/>
                  </a:lnTo>
                  <a:lnTo>
                    <a:pt x="50436" y="424892"/>
                  </a:lnTo>
                  <a:lnTo>
                    <a:pt x="31623" y="413918"/>
                  </a:lnTo>
                  <a:close/>
                </a:path>
                <a:path w="1075055" h="483870">
                  <a:moveTo>
                    <a:pt x="50436" y="424892"/>
                  </a:moveTo>
                  <a:lnTo>
                    <a:pt x="31623" y="435864"/>
                  </a:lnTo>
                  <a:lnTo>
                    <a:pt x="69244" y="435864"/>
                  </a:lnTo>
                  <a:lnTo>
                    <a:pt x="50436" y="424892"/>
                  </a:lnTo>
                  <a:close/>
                </a:path>
                <a:path w="1075055" h="483870">
                  <a:moveTo>
                    <a:pt x="69253" y="413918"/>
                  </a:moveTo>
                  <a:lnTo>
                    <a:pt x="31623" y="413918"/>
                  </a:lnTo>
                  <a:lnTo>
                    <a:pt x="50438" y="424891"/>
                  </a:lnTo>
                  <a:lnTo>
                    <a:pt x="69253" y="413918"/>
                  </a:lnTo>
                  <a:close/>
                </a:path>
                <a:path w="1075055" h="483870">
                  <a:moveTo>
                    <a:pt x="1074927" y="0"/>
                  </a:moveTo>
                  <a:lnTo>
                    <a:pt x="530478" y="0"/>
                  </a:lnTo>
                  <a:lnTo>
                    <a:pt x="524890" y="5676"/>
                  </a:lnTo>
                  <a:lnTo>
                    <a:pt x="524890" y="424891"/>
                  </a:lnTo>
                  <a:lnTo>
                    <a:pt x="537590" y="412191"/>
                  </a:lnTo>
                  <a:lnTo>
                    <a:pt x="550290" y="412191"/>
                  </a:lnTo>
                  <a:lnTo>
                    <a:pt x="550290" y="25400"/>
                  </a:lnTo>
                  <a:lnTo>
                    <a:pt x="537590" y="25400"/>
                  </a:lnTo>
                  <a:lnTo>
                    <a:pt x="550290" y="12700"/>
                  </a:lnTo>
                  <a:lnTo>
                    <a:pt x="1074927" y="12700"/>
                  </a:lnTo>
                  <a:lnTo>
                    <a:pt x="1074927" y="0"/>
                  </a:lnTo>
                  <a:close/>
                </a:path>
                <a:path w="1075055" h="483870">
                  <a:moveTo>
                    <a:pt x="550290" y="412191"/>
                  </a:moveTo>
                  <a:lnTo>
                    <a:pt x="537590" y="412191"/>
                  </a:lnTo>
                  <a:lnTo>
                    <a:pt x="524890" y="424891"/>
                  </a:lnTo>
                  <a:lnTo>
                    <a:pt x="550290" y="424891"/>
                  </a:lnTo>
                  <a:lnTo>
                    <a:pt x="550290" y="412191"/>
                  </a:lnTo>
                  <a:close/>
                </a:path>
                <a:path w="1075055" h="483870">
                  <a:moveTo>
                    <a:pt x="550290" y="12700"/>
                  </a:moveTo>
                  <a:lnTo>
                    <a:pt x="537590" y="25400"/>
                  </a:lnTo>
                  <a:lnTo>
                    <a:pt x="550290" y="25400"/>
                  </a:lnTo>
                  <a:lnTo>
                    <a:pt x="550290" y="12700"/>
                  </a:lnTo>
                  <a:close/>
                </a:path>
                <a:path w="1075055" h="483870">
                  <a:moveTo>
                    <a:pt x="1074927" y="12700"/>
                  </a:moveTo>
                  <a:lnTo>
                    <a:pt x="550290" y="12700"/>
                  </a:lnTo>
                  <a:lnTo>
                    <a:pt x="550290" y="25400"/>
                  </a:lnTo>
                  <a:lnTo>
                    <a:pt x="1074927" y="25400"/>
                  </a:lnTo>
                  <a:lnTo>
                    <a:pt x="1074927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43127" y="2400300"/>
              <a:ext cx="5800344" cy="62331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954900" y="2556962"/>
              <a:ext cx="5446395" cy="271145"/>
            </a:xfrm>
            <a:custGeom>
              <a:avLst/>
              <a:gdLst/>
              <a:ahLst/>
              <a:cxnLst/>
              <a:rect l="l" t="t" r="r" b="b"/>
              <a:pathLst>
                <a:path w="5446395" h="271144">
                  <a:moveTo>
                    <a:pt x="5204599" y="106735"/>
                  </a:moveTo>
                  <a:lnTo>
                    <a:pt x="5204599" y="167060"/>
                  </a:lnTo>
                  <a:lnTo>
                    <a:pt x="5445899" y="167187"/>
                  </a:lnTo>
                  <a:lnTo>
                    <a:pt x="5445899" y="106862"/>
                  </a:lnTo>
                  <a:lnTo>
                    <a:pt x="5204599" y="106735"/>
                  </a:lnTo>
                  <a:close/>
                </a:path>
                <a:path w="5446395" h="271144">
                  <a:moveTo>
                    <a:pt x="4782324" y="106608"/>
                  </a:moveTo>
                  <a:lnTo>
                    <a:pt x="4782324" y="166933"/>
                  </a:lnTo>
                  <a:lnTo>
                    <a:pt x="5023624" y="167060"/>
                  </a:lnTo>
                  <a:lnTo>
                    <a:pt x="5023624" y="106735"/>
                  </a:lnTo>
                  <a:lnTo>
                    <a:pt x="4782324" y="106608"/>
                  </a:lnTo>
                  <a:close/>
                </a:path>
                <a:path w="5446395" h="271144">
                  <a:moveTo>
                    <a:pt x="4601349" y="106608"/>
                  </a:moveTo>
                  <a:lnTo>
                    <a:pt x="4360049" y="106608"/>
                  </a:lnTo>
                  <a:lnTo>
                    <a:pt x="4360049" y="166933"/>
                  </a:lnTo>
                  <a:lnTo>
                    <a:pt x="4601349" y="166933"/>
                  </a:lnTo>
                  <a:lnTo>
                    <a:pt x="4601349" y="106608"/>
                  </a:lnTo>
                  <a:close/>
                </a:path>
                <a:path w="5446395" h="271144">
                  <a:moveTo>
                    <a:pt x="4179074" y="106481"/>
                  </a:moveTo>
                  <a:lnTo>
                    <a:pt x="3937774" y="106481"/>
                  </a:lnTo>
                  <a:lnTo>
                    <a:pt x="3937774" y="166806"/>
                  </a:lnTo>
                  <a:lnTo>
                    <a:pt x="4179074" y="166806"/>
                  </a:lnTo>
                  <a:lnTo>
                    <a:pt x="4179074" y="106481"/>
                  </a:lnTo>
                  <a:close/>
                </a:path>
                <a:path w="5446395" h="271144">
                  <a:moveTo>
                    <a:pt x="3756799" y="106354"/>
                  </a:moveTo>
                  <a:lnTo>
                    <a:pt x="3515499" y="106354"/>
                  </a:lnTo>
                  <a:lnTo>
                    <a:pt x="3515499" y="166679"/>
                  </a:lnTo>
                  <a:lnTo>
                    <a:pt x="3756799" y="166679"/>
                  </a:lnTo>
                  <a:lnTo>
                    <a:pt x="3756799" y="106354"/>
                  </a:lnTo>
                  <a:close/>
                </a:path>
                <a:path w="5446395" h="271144">
                  <a:moveTo>
                    <a:pt x="3334524" y="106227"/>
                  </a:moveTo>
                  <a:lnTo>
                    <a:pt x="3093224" y="106227"/>
                  </a:lnTo>
                  <a:lnTo>
                    <a:pt x="3093224" y="166552"/>
                  </a:lnTo>
                  <a:lnTo>
                    <a:pt x="3334524" y="166552"/>
                  </a:lnTo>
                  <a:lnTo>
                    <a:pt x="3334524" y="106227"/>
                  </a:lnTo>
                  <a:close/>
                </a:path>
                <a:path w="5446395" h="271144">
                  <a:moveTo>
                    <a:pt x="2912249" y="106100"/>
                  </a:moveTo>
                  <a:lnTo>
                    <a:pt x="2670949" y="106100"/>
                  </a:lnTo>
                  <a:lnTo>
                    <a:pt x="2670949" y="166425"/>
                  </a:lnTo>
                  <a:lnTo>
                    <a:pt x="2912249" y="166425"/>
                  </a:lnTo>
                  <a:lnTo>
                    <a:pt x="2912249" y="106100"/>
                  </a:lnTo>
                  <a:close/>
                </a:path>
                <a:path w="5446395" h="271144">
                  <a:moveTo>
                    <a:pt x="2489974" y="105973"/>
                  </a:moveTo>
                  <a:lnTo>
                    <a:pt x="2248674" y="105973"/>
                  </a:lnTo>
                  <a:lnTo>
                    <a:pt x="2248674" y="166298"/>
                  </a:lnTo>
                  <a:lnTo>
                    <a:pt x="2489974" y="166298"/>
                  </a:lnTo>
                  <a:lnTo>
                    <a:pt x="2489974" y="105973"/>
                  </a:lnTo>
                  <a:close/>
                </a:path>
                <a:path w="5446395" h="271144">
                  <a:moveTo>
                    <a:pt x="2067699" y="105846"/>
                  </a:moveTo>
                  <a:lnTo>
                    <a:pt x="1826399" y="105846"/>
                  </a:lnTo>
                  <a:lnTo>
                    <a:pt x="1826399" y="166171"/>
                  </a:lnTo>
                  <a:lnTo>
                    <a:pt x="2067699" y="166171"/>
                  </a:lnTo>
                  <a:lnTo>
                    <a:pt x="2067699" y="105846"/>
                  </a:lnTo>
                  <a:close/>
                </a:path>
                <a:path w="5446395" h="271144">
                  <a:moveTo>
                    <a:pt x="1645424" y="105719"/>
                  </a:moveTo>
                  <a:lnTo>
                    <a:pt x="1404124" y="105719"/>
                  </a:lnTo>
                  <a:lnTo>
                    <a:pt x="1404124" y="166044"/>
                  </a:lnTo>
                  <a:lnTo>
                    <a:pt x="1645424" y="166044"/>
                  </a:lnTo>
                  <a:lnTo>
                    <a:pt x="1645424" y="105719"/>
                  </a:lnTo>
                  <a:close/>
                </a:path>
                <a:path w="5446395" h="271144">
                  <a:moveTo>
                    <a:pt x="1223149" y="105592"/>
                  </a:moveTo>
                  <a:lnTo>
                    <a:pt x="981849" y="105592"/>
                  </a:lnTo>
                  <a:lnTo>
                    <a:pt x="981849" y="165917"/>
                  </a:lnTo>
                  <a:lnTo>
                    <a:pt x="1223149" y="165917"/>
                  </a:lnTo>
                  <a:lnTo>
                    <a:pt x="1223149" y="105592"/>
                  </a:lnTo>
                  <a:close/>
                </a:path>
                <a:path w="5446395" h="271144">
                  <a:moveTo>
                    <a:pt x="800874" y="105465"/>
                  </a:moveTo>
                  <a:lnTo>
                    <a:pt x="559574" y="105465"/>
                  </a:lnTo>
                  <a:lnTo>
                    <a:pt x="559574" y="165790"/>
                  </a:lnTo>
                  <a:lnTo>
                    <a:pt x="800874" y="165790"/>
                  </a:lnTo>
                  <a:lnTo>
                    <a:pt x="800874" y="105465"/>
                  </a:lnTo>
                  <a:close/>
                </a:path>
                <a:path w="5446395" h="271144">
                  <a:moveTo>
                    <a:pt x="237014" y="0"/>
                  </a:moveTo>
                  <a:lnTo>
                    <a:pt x="225679" y="3865"/>
                  </a:lnTo>
                  <a:lnTo>
                    <a:pt x="0" y="135437"/>
                  </a:lnTo>
                  <a:lnTo>
                    <a:pt x="225602" y="267136"/>
                  </a:lnTo>
                  <a:lnTo>
                    <a:pt x="236937" y="271004"/>
                  </a:lnTo>
                  <a:lnTo>
                    <a:pt x="248475" y="270263"/>
                  </a:lnTo>
                  <a:lnTo>
                    <a:pt x="258889" y="265261"/>
                  </a:lnTo>
                  <a:lnTo>
                    <a:pt x="266852" y="256341"/>
                  </a:lnTo>
                  <a:lnTo>
                    <a:pt x="270728" y="244963"/>
                  </a:lnTo>
                  <a:lnTo>
                    <a:pt x="269978" y="233418"/>
                  </a:lnTo>
                  <a:lnTo>
                    <a:pt x="264953" y="223015"/>
                  </a:lnTo>
                  <a:lnTo>
                    <a:pt x="256006" y="215066"/>
                  </a:lnTo>
                  <a:lnTo>
                    <a:pt x="171409" y="165663"/>
                  </a:lnTo>
                  <a:lnTo>
                    <a:pt x="137287" y="165663"/>
                  </a:lnTo>
                  <a:lnTo>
                    <a:pt x="137288" y="161472"/>
                  </a:lnTo>
                  <a:lnTo>
                    <a:pt x="75057" y="161472"/>
                  </a:lnTo>
                  <a:lnTo>
                    <a:pt x="75069" y="109402"/>
                  </a:lnTo>
                  <a:lnTo>
                    <a:pt x="137310" y="109402"/>
                  </a:lnTo>
                  <a:lnTo>
                    <a:pt x="137312" y="105338"/>
                  </a:lnTo>
                  <a:lnTo>
                    <a:pt x="171329" y="105338"/>
                  </a:lnTo>
                  <a:lnTo>
                    <a:pt x="256057" y="55935"/>
                  </a:lnTo>
                  <a:lnTo>
                    <a:pt x="265005" y="47988"/>
                  </a:lnTo>
                  <a:lnTo>
                    <a:pt x="270032" y="37599"/>
                  </a:lnTo>
                  <a:lnTo>
                    <a:pt x="270789" y="26092"/>
                  </a:lnTo>
                  <a:lnTo>
                    <a:pt x="266928" y="14787"/>
                  </a:lnTo>
                  <a:lnTo>
                    <a:pt x="258965" y="5794"/>
                  </a:lnTo>
                  <a:lnTo>
                    <a:pt x="248551" y="754"/>
                  </a:lnTo>
                  <a:lnTo>
                    <a:pt x="237014" y="0"/>
                  </a:lnTo>
                  <a:close/>
                </a:path>
                <a:path w="5446395" h="271144">
                  <a:moveTo>
                    <a:pt x="137295" y="145741"/>
                  </a:moveTo>
                  <a:lnTo>
                    <a:pt x="137287" y="165663"/>
                  </a:lnTo>
                  <a:lnTo>
                    <a:pt x="171409" y="165663"/>
                  </a:lnTo>
                  <a:lnTo>
                    <a:pt x="137295" y="145741"/>
                  </a:lnTo>
                  <a:close/>
                </a:path>
                <a:path w="5446395" h="271144">
                  <a:moveTo>
                    <a:pt x="378599" y="105338"/>
                  </a:moveTo>
                  <a:lnTo>
                    <a:pt x="171329" y="105338"/>
                  </a:lnTo>
                  <a:lnTo>
                    <a:pt x="137304" y="125177"/>
                  </a:lnTo>
                  <a:lnTo>
                    <a:pt x="137295" y="145741"/>
                  </a:lnTo>
                  <a:lnTo>
                    <a:pt x="171409" y="165663"/>
                  </a:lnTo>
                  <a:lnTo>
                    <a:pt x="378599" y="165663"/>
                  </a:lnTo>
                  <a:lnTo>
                    <a:pt x="378599" y="105338"/>
                  </a:lnTo>
                  <a:close/>
                </a:path>
                <a:path w="5446395" h="271144">
                  <a:moveTo>
                    <a:pt x="75069" y="109402"/>
                  </a:moveTo>
                  <a:lnTo>
                    <a:pt x="75057" y="161472"/>
                  </a:lnTo>
                  <a:lnTo>
                    <a:pt x="119679" y="135454"/>
                  </a:lnTo>
                  <a:lnTo>
                    <a:pt x="75069" y="109402"/>
                  </a:lnTo>
                  <a:close/>
                </a:path>
                <a:path w="5446395" h="271144">
                  <a:moveTo>
                    <a:pt x="119679" y="135454"/>
                  </a:moveTo>
                  <a:lnTo>
                    <a:pt x="75057" y="161472"/>
                  </a:lnTo>
                  <a:lnTo>
                    <a:pt x="137288" y="161472"/>
                  </a:lnTo>
                  <a:lnTo>
                    <a:pt x="137295" y="145741"/>
                  </a:lnTo>
                  <a:lnTo>
                    <a:pt x="119679" y="135454"/>
                  </a:lnTo>
                  <a:close/>
                </a:path>
                <a:path w="5446395" h="271144">
                  <a:moveTo>
                    <a:pt x="137310" y="109402"/>
                  </a:moveTo>
                  <a:lnTo>
                    <a:pt x="75069" y="109402"/>
                  </a:lnTo>
                  <a:lnTo>
                    <a:pt x="119679" y="135454"/>
                  </a:lnTo>
                  <a:lnTo>
                    <a:pt x="137304" y="125177"/>
                  </a:lnTo>
                  <a:lnTo>
                    <a:pt x="137310" y="109402"/>
                  </a:lnTo>
                  <a:close/>
                </a:path>
                <a:path w="5446395" h="271144">
                  <a:moveTo>
                    <a:pt x="171329" y="105338"/>
                  </a:moveTo>
                  <a:lnTo>
                    <a:pt x="137312" y="105338"/>
                  </a:lnTo>
                  <a:lnTo>
                    <a:pt x="137304" y="125177"/>
                  </a:lnTo>
                  <a:lnTo>
                    <a:pt x="171329" y="105338"/>
                  </a:lnTo>
                  <a:close/>
                </a:path>
              </a:pathLst>
            </a:custGeom>
            <a:solidFill>
              <a:srgbClr val="F47C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535940" y="1610690"/>
            <a:ext cx="7041515" cy="1257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Identify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individuals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existing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disease/s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retrospectively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</a:t>
            </a:r>
            <a:endParaRPr sz="2800">
              <a:latin typeface="Calibri"/>
              <a:cs typeface="Calibri"/>
            </a:endParaRPr>
          </a:p>
          <a:p>
            <a:pPr marL="6051550">
              <a:lnSpc>
                <a:spcPts val="2985"/>
              </a:lnSpc>
            </a:pPr>
            <a:r>
              <a:rPr sz="2800" spc="-20" dirty="0">
                <a:solidFill>
                  <a:srgbClr val="F47C05"/>
                </a:solidFill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6911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Case-</a:t>
            </a:r>
            <a:r>
              <a:rPr dirty="0"/>
              <a:t>Control</a:t>
            </a:r>
            <a:r>
              <a:rPr spc="-65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pc="-10" dirty="0">
                <a:solidFill>
                  <a:srgbClr val="F47C05"/>
                </a:solidFill>
              </a:rPr>
              <a:t>Advantages</a:t>
            </a:r>
          </a:p>
          <a:p>
            <a:pPr marL="755015" marR="154178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Good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design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rare,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chronic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long 	</a:t>
            </a:r>
            <a:r>
              <a:rPr sz="2800" dirty="0">
                <a:latin typeface="Calibri"/>
                <a:cs typeface="Calibri"/>
              </a:rPr>
              <a:t>latency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latin typeface="Calibri"/>
                <a:cs typeface="Calibri"/>
              </a:rPr>
              <a:t>Relatively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inexpensive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(population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size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time)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Allows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examination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multiple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Estimate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odds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ratios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5" dirty="0">
                <a:latin typeface="Calibri"/>
                <a:cs typeface="Calibri"/>
              </a:rPr>
              <a:t>Hospital-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studies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outbreaks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6911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Case-</a:t>
            </a:r>
            <a:r>
              <a:rPr dirty="0"/>
              <a:t>Control</a:t>
            </a:r>
            <a:r>
              <a:rPr spc="-65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6851650" cy="360426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Disadvantages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Multiple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outcomes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cannot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studied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Recall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bias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Sampling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bias</a:t>
            </a:r>
            <a:endParaRPr sz="2800">
              <a:latin typeface="Calibri"/>
              <a:cs typeface="Calibri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Cannot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calculate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prevalence,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incidence, 	population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relative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attributable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risk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Beware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reverse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causation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110" y="191846"/>
            <a:ext cx="77838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5005" marR="5080" indent="-1932939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Neonatal</a:t>
            </a:r>
            <a:r>
              <a:rPr sz="4000" spc="-204" dirty="0"/>
              <a:t> </a:t>
            </a:r>
            <a:r>
              <a:rPr sz="4000" spc="-10" dirty="0"/>
              <a:t>Abstinence</a:t>
            </a:r>
            <a:r>
              <a:rPr sz="4000" spc="-185" dirty="0"/>
              <a:t> </a:t>
            </a:r>
            <a:r>
              <a:rPr sz="4000" spc="-10" dirty="0"/>
              <a:t>Syndrome</a:t>
            </a:r>
            <a:r>
              <a:rPr sz="4000" spc="-175" dirty="0"/>
              <a:t> </a:t>
            </a:r>
            <a:r>
              <a:rPr sz="4000" spc="-10" dirty="0"/>
              <a:t>(NAS) </a:t>
            </a:r>
            <a:r>
              <a:rPr sz="4000" dirty="0"/>
              <a:t>and</a:t>
            </a:r>
            <a:r>
              <a:rPr sz="4000" spc="-80" dirty="0"/>
              <a:t> </a:t>
            </a:r>
            <a:r>
              <a:rPr sz="4000" dirty="0"/>
              <a:t>Drug</a:t>
            </a:r>
            <a:r>
              <a:rPr sz="4000" spc="-60" dirty="0"/>
              <a:t> </a:t>
            </a:r>
            <a:r>
              <a:rPr sz="4000" spc="-10" dirty="0"/>
              <a:t>Exposure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>
                <a:solidFill>
                  <a:srgbClr val="006FC0"/>
                </a:solidFill>
              </a:rPr>
              <a:t>Research</a:t>
            </a:r>
            <a:r>
              <a:rPr spc="-150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question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/>
              <a:t>?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>
                <a:solidFill>
                  <a:srgbClr val="006FC0"/>
                </a:solidFill>
              </a:rPr>
              <a:t>Hypothesis</a:t>
            </a:r>
            <a:r>
              <a:rPr spc="-50" dirty="0">
                <a:solidFill>
                  <a:srgbClr val="006FC0"/>
                </a:solidFill>
              </a:rPr>
              <a:t> 1</a:t>
            </a:r>
          </a:p>
          <a:p>
            <a:pPr marL="12700" marR="5080">
              <a:lnSpc>
                <a:spcPct val="120000"/>
              </a:lnSpc>
            </a:pPr>
            <a:r>
              <a:rPr spc="-10" dirty="0"/>
              <a:t>Buprenorphine-</a:t>
            </a:r>
            <a:r>
              <a:rPr dirty="0"/>
              <a:t>exposed</a:t>
            </a:r>
            <a:r>
              <a:rPr spc="-45" dirty="0"/>
              <a:t> </a:t>
            </a:r>
            <a:r>
              <a:rPr dirty="0"/>
              <a:t>neonates</a:t>
            </a:r>
            <a:r>
              <a:rPr spc="-40" dirty="0"/>
              <a:t> </a:t>
            </a:r>
            <a:r>
              <a:rPr dirty="0"/>
              <a:t>will</a:t>
            </a:r>
            <a:r>
              <a:rPr spc="-35" dirty="0"/>
              <a:t> </a:t>
            </a:r>
            <a:r>
              <a:rPr spc="-10" dirty="0"/>
              <a:t>exhibit </a:t>
            </a:r>
            <a:r>
              <a:rPr dirty="0"/>
              <a:t>less</a:t>
            </a:r>
            <a:r>
              <a:rPr spc="-35" dirty="0"/>
              <a:t> </a:t>
            </a:r>
            <a:r>
              <a:rPr dirty="0"/>
              <a:t>NAS</a:t>
            </a:r>
            <a:r>
              <a:rPr spc="-15" dirty="0"/>
              <a:t> </a:t>
            </a:r>
            <a:r>
              <a:rPr dirty="0"/>
              <a:t>than</a:t>
            </a:r>
            <a:r>
              <a:rPr spc="5" dirty="0"/>
              <a:t> </a:t>
            </a:r>
            <a:r>
              <a:rPr spc="-10" dirty="0"/>
              <a:t>methadone-</a:t>
            </a:r>
            <a:r>
              <a:rPr dirty="0"/>
              <a:t>exposed</a:t>
            </a:r>
            <a:r>
              <a:rPr spc="-15" dirty="0"/>
              <a:t> </a:t>
            </a:r>
            <a:r>
              <a:rPr spc="-10" dirty="0"/>
              <a:t>neonates.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1122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Case-</a:t>
            </a:r>
            <a:r>
              <a:rPr dirty="0"/>
              <a:t>Control</a:t>
            </a:r>
            <a:r>
              <a:rPr spc="-35" dirty="0"/>
              <a:t> </a:t>
            </a:r>
            <a:r>
              <a:rPr dirty="0"/>
              <a:t>Study</a:t>
            </a:r>
            <a:r>
              <a:rPr spc="-35" dirty="0"/>
              <a:t> </a:t>
            </a:r>
            <a:r>
              <a:rPr spc="-10" dirty="0"/>
              <a:t>Example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30224" y="2993135"/>
            <a:ext cx="6861175" cy="3865245"/>
            <a:chOff x="1030224" y="2993135"/>
            <a:chExt cx="6861175" cy="38652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1827" y="3995927"/>
              <a:ext cx="2409443" cy="21351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19674" y="4006976"/>
              <a:ext cx="2334005" cy="206221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519674" y="4006976"/>
              <a:ext cx="2334260" cy="2062480"/>
            </a:xfrm>
            <a:custGeom>
              <a:avLst/>
              <a:gdLst/>
              <a:ahLst/>
              <a:cxnLst/>
              <a:rect l="l" t="t" r="r" b="b"/>
              <a:pathLst>
                <a:path w="2334259" h="2062479">
                  <a:moveTo>
                    <a:pt x="0" y="1031113"/>
                  </a:moveTo>
                  <a:lnTo>
                    <a:pt x="1078" y="986385"/>
                  </a:lnTo>
                  <a:lnTo>
                    <a:pt x="4283" y="942144"/>
                  </a:lnTo>
                  <a:lnTo>
                    <a:pt x="9572" y="898429"/>
                  </a:lnTo>
                  <a:lnTo>
                    <a:pt x="16900" y="855277"/>
                  </a:lnTo>
                  <a:lnTo>
                    <a:pt x="26224" y="812729"/>
                  </a:lnTo>
                  <a:lnTo>
                    <a:pt x="37501" y="770822"/>
                  </a:lnTo>
                  <a:lnTo>
                    <a:pt x="50685" y="729595"/>
                  </a:lnTo>
                  <a:lnTo>
                    <a:pt x="65734" y="689087"/>
                  </a:lnTo>
                  <a:lnTo>
                    <a:pt x="82604" y="649336"/>
                  </a:lnTo>
                  <a:lnTo>
                    <a:pt x="101250" y="610382"/>
                  </a:lnTo>
                  <a:lnTo>
                    <a:pt x="121630" y="572262"/>
                  </a:lnTo>
                  <a:lnTo>
                    <a:pt x="143699" y="535016"/>
                  </a:lnTo>
                  <a:lnTo>
                    <a:pt x="167413" y="498683"/>
                  </a:lnTo>
                  <a:lnTo>
                    <a:pt x="192729" y="463300"/>
                  </a:lnTo>
                  <a:lnTo>
                    <a:pt x="219603" y="428907"/>
                  </a:lnTo>
                  <a:lnTo>
                    <a:pt x="247992" y="395542"/>
                  </a:lnTo>
                  <a:lnTo>
                    <a:pt x="277851" y="363245"/>
                  </a:lnTo>
                  <a:lnTo>
                    <a:pt x="309136" y="332053"/>
                  </a:lnTo>
                  <a:lnTo>
                    <a:pt x="341804" y="302006"/>
                  </a:lnTo>
                  <a:lnTo>
                    <a:pt x="375811" y="273141"/>
                  </a:lnTo>
                  <a:lnTo>
                    <a:pt x="411114" y="245499"/>
                  </a:lnTo>
                  <a:lnTo>
                    <a:pt x="447668" y="219117"/>
                  </a:lnTo>
                  <a:lnTo>
                    <a:pt x="485429" y="194034"/>
                  </a:lnTo>
                  <a:lnTo>
                    <a:pt x="524355" y="170289"/>
                  </a:lnTo>
                  <a:lnTo>
                    <a:pt x="564401" y="147920"/>
                  </a:lnTo>
                  <a:lnTo>
                    <a:pt x="605523" y="126967"/>
                  </a:lnTo>
                  <a:lnTo>
                    <a:pt x="647677" y="107468"/>
                  </a:lnTo>
                  <a:lnTo>
                    <a:pt x="690821" y="89461"/>
                  </a:lnTo>
                  <a:lnTo>
                    <a:pt x="734909" y="72986"/>
                  </a:lnTo>
                  <a:lnTo>
                    <a:pt x="779898" y="58080"/>
                  </a:lnTo>
                  <a:lnTo>
                    <a:pt x="825745" y="44784"/>
                  </a:lnTo>
                  <a:lnTo>
                    <a:pt x="872406" y="33134"/>
                  </a:lnTo>
                  <a:lnTo>
                    <a:pt x="919836" y="23171"/>
                  </a:lnTo>
                  <a:lnTo>
                    <a:pt x="967992" y="14932"/>
                  </a:lnTo>
                  <a:lnTo>
                    <a:pt x="1016831" y="8457"/>
                  </a:lnTo>
                  <a:lnTo>
                    <a:pt x="1066308" y="3784"/>
                  </a:lnTo>
                  <a:lnTo>
                    <a:pt x="1116380" y="952"/>
                  </a:lnTo>
                  <a:lnTo>
                    <a:pt x="1167002" y="0"/>
                  </a:lnTo>
                  <a:lnTo>
                    <a:pt x="1217625" y="952"/>
                  </a:lnTo>
                  <a:lnTo>
                    <a:pt x="1267697" y="3784"/>
                  </a:lnTo>
                  <a:lnTo>
                    <a:pt x="1317174" y="8457"/>
                  </a:lnTo>
                  <a:lnTo>
                    <a:pt x="1366013" y="14932"/>
                  </a:lnTo>
                  <a:lnTo>
                    <a:pt x="1414169" y="23171"/>
                  </a:lnTo>
                  <a:lnTo>
                    <a:pt x="1461599" y="33134"/>
                  </a:lnTo>
                  <a:lnTo>
                    <a:pt x="1508260" y="44784"/>
                  </a:lnTo>
                  <a:lnTo>
                    <a:pt x="1554107" y="58080"/>
                  </a:lnTo>
                  <a:lnTo>
                    <a:pt x="1599096" y="72986"/>
                  </a:lnTo>
                  <a:lnTo>
                    <a:pt x="1643184" y="89461"/>
                  </a:lnTo>
                  <a:lnTo>
                    <a:pt x="1686328" y="107468"/>
                  </a:lnTo>
                  <a:lnTo>
                    <a:pt x="1728482" y="126967"/>
                  </a:lnTo>
                  <a:lnTo>
                    <a:pt x="1769604" y="147920"/>
                  </a:lnTo>
                  <a:lnTo>
                    <a:pt x="1809650" y="170289"/>
                  </a:lnTo>
                  <a:lnTo>
                    <a:pt x="1848576" y="194034"/>
                  </a:lnTo>
                  <a:lnTo>
                    <a:pt x="1886337" y="219117"/>
                  </a:lnTo>
                  <a:lnTo>
                    <a:pt x="1922891" y="245499"/>
                  </a:lnTo>
                  <a:lnTo>
                    <a:pt x="1958194" y="273141"/>
                  </a:lnTo>
                  <a:lnTo>
                    <a:pt x="1992201" y="302006"/>
                  </a:lnTo>
                  <a:lnTo>
                    <a:pt x="2024869" y="332053"/>
                  </a:lnTo>
                  <a:lnTo>
                    <a:pt x="2056154" y="363245"/>
                  </a:lnTo>
                  <a:lnTo>
                    <a:pt x="2086013" y="395542"/>
                  </a:lnTo>
                  <a:lnTo>
                    <a:pt x="2114402" y="428907"/>
                  </a:lnTo>
                  <a:lnTo>
                    <a:pt x="2141276" y="463300"/>
                  </a:lnTo>
                  <a:lnTo>
                    <a:pt x="2166592" y="498683"/>
                  </a:lnTo>
                  <a:lnTo>
                    <a:pt x="2190306" y="535016"/>
                  </a:lnTo>
                  <a:lnTo>
                    <a:pt x="2212375" y="572262"/>
                  </a:lnTo>
                  <a:lnTo>
                    <a:pt x="2232755" y="610382"/>
                  </a:lnTo>
                  <a:lnTo>
                    <a:pt x="2251401" y="649336"/>
                  </a:lnTo>
                  <a:lnTo>
                    <a:pt x="2268271" y="689087"/>
                  </a:lnTo>
                  <a:lnTo>
                    <a:pt x="2283320" y="729595"/>
                  </a:lnTo>
                  <a:lnTo>
                    <a:pt x="2296504" y="770822"/>
                  </a:lnTo>
                  <a:lnTo>
                    <a:pt x="2307781" y="812729"/>
                  </a:lnTo>
                  <a:lnTo>
                    <a:pt x="2317105" y="855277"/>
                  </a:lnTo>
                  <a:lnTo>
                    <a:pt x="2324433" y="898429"/>
                  </a:lnTo>
                  <a:lnTo>
                    <a:pt x="2329722" y="942144"/>
                  </a:lnTo>
                  <a:lnTo>
                    <a:pt x="2332927" y="986385"/>
                  </a:lnTo>
                  <a:lnTo>
                    <a:pt x="2334005" y="1031113"/>
                  </a:lnTo>
                  <a:lnTo>
                    <a:pt x="2332927" y="1075840"/>
                  </a:lnTo>
                  <a:lnTo>
                    <a:pt x="2329722" y="1120081"/>
                  </a:lnTo>
                  <a:lnTo>
                    <a:pt x="2324433" y="1163796"/>
                  </a:lnTo>
                  <a:lnTo>
                    <a:pt x="2317105" y="1206947"/>
                  </a:lnTo>
                  <a:lnTo>
                    <a:pt x="2307781" y="1249496"/>
                  </a:lnTo>
                  <a:lnTo>
                    <a:pt x="2296504" y="1291403"/>
                  </a:lnTo>
                  <a:lnTo>
                    <a:pt x="2283320" y="1332629"/>
                  </a:lnTo>
                  <a:lnTo>
                    <a:pt x="2268271" y="1373137"/>
                  </a:lnTo>
                  <a:lnTo>
                    <a:pt x="2251401" y="1412887"/>
                  </a:lnTo>
                  <a:lnTo>
                    <a:pt x="2232755" y="1451841"/>
                  </a:lnTo>
                  <a:lnTo>
                    <a:pt x="2212375" y="1489960"/>
                  </a:lnTo>
                  <a:lnTo>
                    <a:pt x="2190306" y="1527206"/>
                  </a:lnTo>
                  <a:lnTo>
                    <a:pt x="2166592" y="1563539"/>
                  </a:lnTo>
                  <a:lnTo>
                    <a:pt x="2141276" y="1598921"/>
                  </a:lnTo>
                  <a:lnTo>
                    <a:pt x="2114402" y="1633314"/>
                  </a:lnTo>
                  <a:lnTo>
                    <a:pt x="2086013" y="1666678"/>
                  </a:lnTo>
                  <a:lnTo>
                    <a:pt x="2056154" y="1698975"/>
                  </a:lnTo>
                  <a:lnTo>
                    <a:pt x="2024869" y="1730166"/>
                  </a:lnTo>
                  <a:lnTo>
                    <a:pt x="1992201" y="1760213"/>
                  </a:lnTo>
                  <a:lnTo>
                    <a:pt x="1958194" y="1789077"/>
                  </a:lnTo>
                  <a:lnTo>
                    <a:pt x="1922891" y="1816719"/>
                  </a:lnTo>
                  <a:lnTo>
                    <a:pt x="1886337" y="1843101"/>
                  </a:lnTo>
                  <a:lnTo>
                    <a:pt x="1848576" y="1868183"/>
                  </a:lnTo>
                  <a:lnTo>
                    <a:pt x="1809650" y="1891928"/>
                  </a:lnTo>
                  <a:lnTo>
                    <a:pt x="1769604" y="1914296"/>
                  </a:lnTo>
                  <a:lnTo>
                    <a:pt x="1728482" y="1935248"/>
                  </a:lnTo>
                  <a:lnTo>
                    <a:pt x="1686328" y="1954747"/>
                  </a:lnTo>
                  <a:lnTo>
                    <a:pt x="1643184" y="1972753"/>
                  </a:lnTo>
                  <a:lnTo>
                    <a:pt x="1599096" y="1989228"/>
                  </a:lnTo>
                  <a:lnTo>
                    <a:pt x="1554107" y="2004134"/>
                  </a:lnTo>
                  <a:lnTo>
                    <a:pt x="1508260" y="2017430"/>
                  </a:lnTo>
                  <a:lnTo>
                    <a:pt x="1461599" y="2029079"/>
                  </a:lnTo>
                  <a:lnTo>
                    <a:pt x="1414169" y="2039042"/>
                  </a:lnTo>
                  <a:lnTo>
                    <a:pt x="1366013" y="2047280"/>
                  </a:lnTo>
                  <a:lnTo>
                    <a:pt x="1317174" y="2053755"/>
                  </a:lnTo>
                  <a:lnTo>
                    <a:pt x="1267697" y="2058428"/>
                  </a:lnTo>
                  <a:lnTo>
                    <a:pt x="1217625" y="2061260"/>
                  </a:lnTo>
                  <a:lnTo>
                    <a:pt x="1167002" y="2062213"/>
                  </a:lnTo>
                  <a:lnTo>
                    <a:pt x="1116380" y="2061260"/>
                  </a:lnTo>
                  <a:lnTo>
                    <a:pt x="1066308" y="2058428"/>
                  </a:lnTo>
                  <a:lnTo>
                    <a:pt x="1016831" y="2053755"/>
                  </a:lnTo>
                  <a:lnTo>
                    <a:pt x="967992" y="2047280"/>
                  </a:lnTo>
                  <a:lnTo>
                    <a:pt x="919836" y="2039042"/>
                  </a:lnTo>
                  <a:lnTo>
                    <a:pt x="872406" y="2029079"/>
                  </a:lnTo>
                  <a:lnTo>
                    <a:pt x="825745" y="2017430"/>
                  </a:lnTo>
                  <a:lnTo>
                    <a:pt x="779898" y="2004134"/>
                  </a:lnTo>
                  <a:lnTo>
                    <a:pt x="734909" y="1989228"/>
                  </a:lnTo>
                  <a:lnTo>
                    <a:pt x="690821" y="1972753"/>
                  </a:lnTo>
                  <a:lnTo>
                    <a:pt x="647677" y="1954747"/>
                  </a:lnTo>
                  <a:lnTo>
                    <a:pt x="605523" y="1935248"/>
                  </a:lnTo>
                  <a:lnTo>
                    <a:pt x="564401" y="1914296"/>
                  </a:lnTo>
                  <a:lnTo>
                    <a:pt x="524355" y="1891928"/>
                  </a:lnTo>
                  <a:lnTo>
                    <a:pt x="485429" y="1868183"/>
                  </a:lnTo>
                  <a:lnTo>
                    <a:pt x="447668" y="1843101"/>
                  </a:lnTo>
                  <a:lnTo>
                    <a:pt x="411114" y="1816719"/>
                  </a:lnTo>
                  <a:lnTo>
                    <a:pt x="375811" y="1789077"/>
                  </a:lnTo>
                  <a:lnTo>
                    <a:pt x="341804" y="1760213"/>
                  </a:lnTo>
                  <a:lnTo>
                    <a:pt x="309136" y="1730166"/>
                  </a:lnTo>
                  <a:lnTo>
                    <a:pt x="277851" y="1698975"/>
                  </a:lnTo>
                  <a:lnTo>
                    <a:pt x="247992" y="1666678"/>
                  </a:lnTo>
                  <a:lnTo>
                    <a:pt x="219603" y="1633314"/>
                  </a:lnTo>
                  <a:lnTo>
                    <a:pt x="192729" y="1598921"/>
                  </a:lnTo>
                  <a:lnTo>
                    <a:pt x="167413" y="1563539"/>
                  </a:lnTo>
                  <a:lnTo>
                    <a:pt x="143699" y="1527206"/>
                  </a:lnTo>
                  <a:lnTo>
                    <a:pt x="121630" y="1489960"/>
                  </a:lnTo>
                  <a:lnTo>
                    <a:pt x="101250" y="1451841"/>
                  </a:lnTo>
                  <a:lnTo>
                    <a:pt x="82604" y="1412887"/>
                  </a:lnTo>
                  <a:lnTo>
                    <a:pt x="65734" y="1373137"/>
                  </a:lnTo>
                  <a:lnTo>
                    <a:pt x="50685" y="1332629"/>
                  </a:lnTo>
                  <a:lnTo>
                    <a:pt x="37501" y="1291403"/>
                  </a:lnTo>
                  <a:lnTo>
                    <a:pt x="26224" y="1249496"/>
                  </a:lnTo>
                  <a:lnTo>
                    <a:pt x="16900" y="1206947"/>
                  </a:lnTo>
                  <a:lnTo>
                    <a:pt x="9572" y="1163796"/>
                  </a:lnTo>
                  <a:lnTo>
                    <a:pt x="4283" y="1120081"/>
                  </a:lnTo>
                  <a:lnTo>
                    <a:pt x="1078" y="1075840"/>
                  </a:lnTo>
                  <a:lnTo>
                    <a:pt x="0" y="1031113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68405" y="3375649"/>
              <a:ext cx="1519409" cy="128780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206241" y="3390645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721613" y="0"/>
                  </a:moveTo>
                  <a:lnTo>
                    <a:pt x="670080" y="1521"/>
                  </a:lnTo>
                  <a:lnTo>
                    <a:pt x="619524" y="6016"/>
                  </a:lnTo>
                  <a:lnTo>
                    <a:pt x="570068" y="13384"/>
                  </a:lnTo>
                  <a:lnTo>
                    <a:pt x="521835" y="23520"/>
                  </a:lnTo>
                  <a:lnTo>
                    <a:pt x="474945" y="36322"/>
                  </a:lnTo>
                  <a:lnTo>
                    <a:pt x="429521" y="51689"/>
                  </a:lnTo>
                  <a:lnTo>
                    <a:pt x="385686" y="69517"/>
                  </a:lnTo>
                  <a:lnTo>
                    <a:pt x="343562" y="89703"/>
                  </a:lnTo>
                  <a:lnTo>
                    <a:pt x="303270" y="112146"/>
                  </a:lnTo>
                  <a:lnTo>
                    <a:pt x="264933" y="136742"/>
                  </a:lnTo>
                  <a:lnTo>
                    <a:pt x="228672" y="163390"/>
                  </a:lnTo>
                  <a:lnTo>
                    <a:pt x="194611" y="191985"/>
                  </a:lnTo>
                  <a:lnTo>
                    <a:pt x="162871" y="222427"/>
                  </a:lnTo>
                  <a:lnTo>
                    <a:pt x="133574" y="254611"/>
                  </a:lnTo>
                  <a:lnTo>
                    <a:pt x="106843" y="288436"/>
                  </a:lnTo>
                  <a:lnTo>
                    <a:pt x="82799" y="323799"/>
                  </a:lnTo>
                  <a:lnTo>
                    <a:pt x="61564" y="360598"/>
                  </a:lnTo>
                  <a:lnTo>
                    <a:pt x="43262" y="398730"/>
                  </a:lnTo>
                  <a:lnTo>
                    <a:pt x="28013" y="438091"/>
                  </a:lnTo>
                  <a:lnTo>
                    <a:pt x="15940" y="478581"/>
                  </a:lnTo>
                  <a:lnTo>
                    <a:pt x="7166" y="520095"/>
                  </a:lnTo>
                  <a:lnTo>
                    <a:pt x="1811" y="562532"/>
                  </a:lnTo>
                  <a:lnTo>
                    <a:pt x="0" y="605789"/>
                  </a:lnTo>
                  <a:lnTo>
                    <a:pt x="1811" y="649046"/>
                  </a:lnTo>
                  <a:lnTo>
                    <a:pt x="7166" y="691481"/>
                  </a:lnTo>
                  <a:lnTo>
                    <a:pt x="15940" y="732992"/>
                  </a:lnTo>
                  <a:lnTo>
                    <a:pt x="28013" y="773477"/>
                  </a:lnTo>
                  <a:lnTo>
                    <a:pt x="43262" y="812834"/>
                  </a:lnTo>
                  <a:lnTo>
                    <a:pt x="61564" y="850959"/>
                  </a:lnTo>
                  <a:lnTo>
                    <a:pt x="82799" y="887751"/>
                  </a:lnTo>
                  <a:lnTo>
                    <a:pt x="106843" y="923107"/>
                  </a:lnTo>
                  <a:lnTo>
                    <a:pt x="133574" y="956925"/>
                  </a:lnTo>
                  <a:lnTo>
                    <a:pt x="162871" y="989101"/>
                  </a:lnTo>
                  <a:lnTo>
                    <a:pt x="194611" y="1019534"/>
                  </a:lnTo>
                  <a:lnTo>
                    <a:pt x="228672" y="1048122"/>
                  </a:lnTo>
                  <a:lnTo>
                    <a:pt x="264933" y="1074761"/>
                  </a:lnTo>
                  <a:lnTo>
                    <a:pt x="303270" y="1099349"/>
                  </a:lnTo>
                  <a:lnTo>
                    <a:pt x="343562" y="1121784"/>
                  </a:lnTo>
                  <a:lnTo>
                    <a:pt x="385686" y="1141963"/>
                  </a:lnTo>
                  <a:lnTo>
                    <a:pt x="429521" y="1159784"/>
                  </a:lnTo>
                  <a:lnTo>
                    <a:pt x="474945" y="1175145"/>
                  </a:lnTo>
                  <a:lnTo>
                    <a:pt x="521835" y="1187942"/>
                  </a:lnTo>
                  <a:lnTo>
                    <a:pt x="570068" y="1198074"/>
                  </a:lnTo>
                  <a:lnTo>
                    <a:pt x="619524" y="1205438"/>
                  </a:lnTo>
                  <a:lnTo>
                    <a:pt x="670080" y="1209932"/>
                  </a:lnTo>
                  <a:lnTo>
                    <a:pt x="721613" y="1211452"/>
                  </a:lnTo>
                  <a:lnTo>
                    <a:pt x="773163" y="1209932"/>
                  </a:lnTo>
                  <a:lnTo>
                    <a:pt x="823733" y="1205438"/>
                  </a:lnTo>
                  <a:lnTo>
                    <a:pt x="873202" y="1198074"/>
                  </a:lnTo>
                  <a:lnTo>
                    <a:pt x="921448" y="1187942"/>
                  </a:lnTo>
                  <a:lnTo>
                    <a:pt x="968348" y="1175145"/>
                  </a:lnTo>
                  <a:lnTo>
                    <a:pt x="1013781" y="1159784"/>
                  </a:lnTo>
                  <a:lnTo>
                    <a:pt x="1057625" y="1141963"/>
                  </a:lnTo>
                  <a:lnTo>
                    <a:pt x="1099757" y="1121784"/>
                  </a:lnTo>
                  <a:lnTo>
                    <a:pt x="1140055" y="1099349"/>
                  </a:lnTo>
                  <a:lnTo>
                    <a:pt x="1178398" y="1074761"/>
                  </a:lnTo>
                  <a:lnTo>
                    <a:pt x="1214664" y="1048122"/>
                  </a:lnTo>
                  <a:lnTo>
                    <a:pt x="1248729" y="1019534"/>
                  </a:lnTo>
                  <a:lnTo>
                    <a:pt x="1280473" y="989101"/>
                  </a:lnTo>
                  <a:lnTo>
                    <a:pt x="1309772" y="956925"/>
                  </a:lnTo>
                  <a:lnTo>
                    <a:pt x="1336506" y="923107"/>
                  </a:lnTo>
                  <a:lnTo>
                    <a:pt x="1360552" y="887751"/>
                  </a:lnTo>
                  <a:lnTo>
                    <a:pt x="1381788" y="850959"/>
                  </a:lnTo>
                  <a:lnTo>
                    <a:pt x="1400091" y="812834"/>
                  </a:lnTo>
                  <a:lnTo>
                    <a:pt x="1415340" y="773477"/>
                  </a:lnTo>
                  <a:lnTo>
                    <a:pt x="1427413" y="732992"/>
                  </a:lnTo>
                  <a:lnTo>
                    <a:pt x="1436188" y="691481"/>
                  </a:lnTo>
                  <a:lnTo>
                    <a:pt x="1441543" y="649046"/>
                  </a:lnTo>
                  <a:lnTo>
                    <a:pt x="1443355" y="605789"/>
                  </a:lnTo>
                  <a:lnTo>
                    <a:pt x="1441543" y="562532"/>
                  </a:lnTo>
                  <a:lnTo>
                    <a:pt x="1436188" y="520095"/>
                  </a:lnTo>
                  <a:lnTo>
                    <a:pt x="1427413" y="478581"/>
                  </a:lnTo>
                  <a:lnTo>
                    <a:pt x="1415340" y="438091"/>
                  </a:lnTo>
                  <a:lnTo>
                    <a:pt x="1400091" y="398730"/>
                  </a:lnTo>
                  <a:lnTo>
                    <a:pt x="1381788" y="360598"/>
                  </a:lnTo>
                  <a:lnTo>
                    <a:pt x="1360552" y="323799"/>
                  </a:lnTo>
                  <a:lnTo>
                    <a:pt x="1336506" y="288436"/>
                  </a:lnTo>
                  <a:lnTo>
                    <a:pt x="1309772" y="254611"/>
                  </a:lnTo>
                  <a:lnTo>
                    <a:pt x="1280473" y="222427"/>
                  </a:lnTo>
                  <a:lnTo>
                    <a:pt x="1248729" y="191985"/>
                  </a:lnTo>
                  <a:lnTo>
                    <a:pt x="1214664" y="163390"/>
                  </a:lnTo>
                  <a:lnTo>
                    <a:pt x="1178398" y="136742"/>
                  </a:lnTo>
                  <a:lnTo>
                    <a:pt x="1140055" y="112146"/>
                  </a:lnTo>
                  <a:lnTo>
                    <a:pt x="1099757" y="89703"/>
                  </a:lnTo>
                  <a:lnTo>
                    <a:pt x="1057625" y="69517"/>
                  </a:lnTo>
                  <a:lnTo>
                    <a:pt x="1013781" y="51689"/>
                  </a:lnTo>
                  <a:lnTo>
                    <a:pt x="968348" y="36322"/>
                  </a:lnTo>
                  <a:lnTo>
                    <a:pt x="921448" y="23520"/>
                  </a:lnTo>
                  <a:lnTo>
                    <a:pt x="873202" y="13384"/>
                  </a:lnTo>
                  <a:lnTo>
                    <a:pt x="823733" y="6016"/>
                  </a:lnTo>
                  <a:lnTo>
                    <a:pt x="773163" y="1521"/>
                  </a:lnTo>
                  <a:lnTo>
                    <a:pt x="721613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06241" y="3390645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0" y="605789"/>
                  </a:moveTo>
                  <a:lnTo>
                    <a:pt x="1811" y="562532"/>
                  </a:lnTo>
                  <a:lnTo>
                    <a:pt x="7166" y="520095"/>
                  </a:lnTo>
                  <a:lnTo>
                    <a:pt x="15940" y="478581"/>
                  </a:lnTo>
                  <a:lnTo>
                    <a:pt x="28013" y="438091"/>
                  </a:lnTo>
                  <a:lnTo>
                    <a:pt x="43262" y="398730"/>
                  </a:lnTo>
                  <a:lnTo>
                    <a:pt x="61564" y="360598"/>
                  </a:lnTo>
                  <a:lnTo>
                    <a:pt x="82799" y="323799"/>
                  </a:lnTo>
                  <a:lnTo>
                    <a:pt x="106843" y="288436"/>
                  </a:lnTo>
                  <a:lnTo>
                    <a:pt x="133574" y="254611"/>
                  </a:lnTo>
                  <a:lnTo>
                    <a:pt x="162871" y="222427"/>
                  </a:lnTo>
                  <a:lnTo>
                    <a:pt x="194611" y="191985"/>
                  </a:lnTo>
                  <a:lnTo>
                    <a:pt x="228672" y="163390"/>
                  </a:lnTo>
                  <a:lnTo>
                    <a:pt x="264933" y="136742"/>
                  </a:lnTo>
                  <a:lnTo>
                    <a:pt x="303270" y="112146"/>
                  </a:lnTo>
                  <a:lnTo>
                    <a:pt x="343562" y="89703"/>
                  </a:lnTo>
                  <a:lnTo>
                    <a:pt x="385686" y="69517"/>
                  </a:lnTo>
                  <a:lnTo>
                    <a:pt x="429521" y="51689"/>
                  </a:lnTo>
                  <a:lnTo>
                    <a:pt x="474945" y="36322"/>
                  </a:lnTo>
                  <a:lnTo>
                    <a:pt x="521835" y="23520"/>
                  </a:lnTo>
                  <a:lnTo>
                    <a:pt x="570068" y="13384"/>
                  </a:lnTo>
                  <a:lnTo>
                    <a:pt x="619524" y="6016"/>
                  </a:lnTo>
                  <a:lnTo>
                    <a:pt x="670080" y="1521"/>
                  </a:lnTo>
                  <a:lnTo>
                    <a:pt x="721613" y="0"/>
                  </a:lnTo>
                  <a:lnTo>
                    <a:pt x="773163" y="1521"/>
                  </a:lnTo>
                  <a:lnTo>
                    <a:pt x="823733" y="6016"/>
                  </a:lnTo>
                  <a:lnTo>
                    <a:pt x="873202" y="13384"/>
                  </a:lnTo>
                  <a:lnTo>
                    <a:pt x="921448" y="23520"/>
                  </a:lnTo>
                  <a:lnTo>
                    <a:pt x="968348" y="36322"/>
                  </a:lnTo>
                  <a:lnTo>
                    <a:pt x="1013781" y="51689"/>
                  </a:lnTo>
                  <a:lnTo>
                    <a:pt x="1057625" y="69517"/>
                  </a:lnTo>
                  <a:lnTo>
                    <a:pt x="1099757" y="89703"/>
                  </a:lnTo>
                  <a:lnTo>
                    <a:pt x="1140055" y="112146"/>
                  </a:lnTo>
                  <a:lnTo>
                    <a:pt x="1178398" y="136742"/>
                  </a:lnTo>
                  <a:lnTo>
                    <a:pt x="1214664" y="163390"/>
                  </a:lnTo>
                  <a:lnTo>
                    <a:pt x="1248729" y="191985"/>
                  </a:lnTo>
                  <a:lnTo>
                    <a:pt x="1280473" y="222427"/>
                  </a:lnTo>
                  <a:lnTo>
                    <a:pt x="1309772" y="254611"/>
                  </a:lnTo>
                  <a:lnTo>
                    <a:pt x="1336506" y="288436"/>
                  </a:lnTo>
                  <a:lnTo>
                    <a:pt x="1360552" y="323799"/>
                  </a:lnTo>
                  <a:lnTo>
                    <a:pt x="1381788" y="360598"/>
                  </a:lnTo>
                  <a:lnTo>
                    <a:pt x="1400091" y="398730"/>
                  </a:lnTo>
                  <a:lnTo>
                    <a:pt x="1415340" y="438091"/>
                  </a:lnTo>
                  <a:lnTo>
                    <a:pt x="1427413" y="478581"/>
                  </a:lnTo>
                  <a:lnTo>
                    <a:pt x="1436188" y="520095"/>
                  </a:lnTo>
                  <a:lnTo>
                    <a:pt x="1441543" y="562532"/>
                  </a:lnTo>
                  <a:lnTo>
                    <a:pt x="1443355" y="605789"/>
                  </a:lnTo>
                  <a:lnTo>
                    <a:pt x="1441543" y="649046"/>
                  </a:lnTo>
                  <a:lnTo>
                    <a:pt x="1436188" y="691481"/>
                  </a:lnTo>
                  <a:lnTo>
                    <a:pt x="1427413" y="732992"/>
                  </a:lnTo>
                  <a:lnTo>
                    <a:pt x="1415340" y="773477"/>
                  </a:lnTo>
                  <a:lnTo>
                    <a:pt x="1400091" y="812834"/>
                  </a:lnTo>
                  <a:lnTo>
                    <a:pt x="1381788" y="850959"/>
                  </a:lnTo>
                  <a:lnTo>
                    <a:pt x="1360552" y="887751"/>
                  </a:lnTo>
                  <a:lnTo>
                    <a:pt x="1336506" y="923107"/>
                  </a:lnTo>
                  <a:lnTo>
                    <a:pt x="1309772" y="956925"/>
                  </a:lnTo>
                  <a:lnTo>
                    <a:pt x="1280473" y="989101"/>
                  </a:lnTo>
                  <a:lnTo>
                    <a:pt x="1248729" y="1019534"/>
                  </a:lnTo>
                  <a:lnTo>
                    <a:pt x="1214664" y="1048122"/>
                  </a:lnTo>
                  <a:lnTo>
                    <a:pt x="1178398" y="1074761"/>
                  </a:lnTo>
                  <a:lnTo>
                    <a:pt x="1140055" y="1099349"/>
                  </a:lnTo>
                  <a:lnTo>
                    <a:pt x="1099757" y="1121784"/>
                  </a:lnTo>
                  <a:lnTo>
                    <a:pt x="1057625" y="1141963"/>
                  </a:lnTo>
                  <a:lnTo>
                    <a:pt x="1013781" y="1159784"/>
                  </a:lnTo>
                  <a:lnTo>
                    <a:pt x="968348" y="1175145"/>
                  </a:lnTo>
                  <a:lnTo>
                    <a:pt x="921448" y="1187942"/>
                  </a:lnTo>
                  <a:lnTo>
                    <a:pt x="873202" y="1198074"/>
                  </a:lnTo>
                  <a:lnTo>
                    <a:pt x="823733" y="1205438"/>
                  </a:lnTo>
                  <a:lnTo>
                    <a:pt x="773163" y="1209932"/>
                  </a:lnTo>
                  <a:lnTo>
                    <a:pt x="721613" y="1211452"/>
                  </a:lnTo>
                  <a:lnTo>
                    <a:pt x="670080" y="1209932"/>
                  </a:lnTo>
                  <a:lnTo>
                    <a:pt x="619524" y="1205438"/>
                  </a:lnTo>
                  <a:lnTo>
                    <a:pt x="570068" y="1198074"/>
                  </a:lnTo>
                  <a:lnTo>
                    <a:pt x="521835" y="1187942"/>
                  </a:lnTo>
                  <a:lnTo>
                    <a:pt x="474945" y="1175145"/>
                  </a:lnTo>
                  <a:lnTo>
                    <a:pt x="429521" y="1159784"/>
                  </a:lnTo>
                  <a:lnTo>
                    <a:pt x="385686" y="1141963"/>
                  </a:lnTo>
                  <a:lnTo>
                    <a:pt x="343562" y="1121784"/>
                  </a:lnTo>
                  <a:lnTo>
                    <a:pt x="303270" y="1099349"/>
                  </a:lnTo>
                  <a:lnTo>
                    <a:pt x="264933" y="1074761"/>
                  </a:lnTo>
                  <a:lnTo>
                    <a:pt x="228672" y="1048122"/>
                  </a:lnTo>
                  <a:lnTo>
                    <a:pt x="194611" y="1019534"/>
                  </a:lnTo>
                  <a:lnTo>
                    <a:pt x="162871" y="989101"/>
                  </a:lnTo>
                  <a:lnTo>
                    <a:pt x="133574" y="956925"/>
                  </a:lnTo>
                  <a:lnTo>
                    <a:pt x="106843" y="923107"/>
                  </a:lnTo>
                  <a:lnTo>
                    <a:pt x="82799" y="887751"/>
                  </a:lnTo>
                  <a:lnTo>
                    <a:pt x="61564" y="850959"/>
                  </a:lnTo>
                  <a:lnTo>
                    <a:pt x="43262" y="812834"/>
                  </a:lnTo>
                  <a:lnTo>
                    <a:pt x="28013" y="773477"/>
                  </a:lnTo>
                  <a:lnTo>
                    <a:pt x="15940" y="732992"/>
                  </a:lnTo>
                  <a:lnTo>
                    <a:pt x="7166" y="691481"/>
                  </a:lnTo>
                  <a:lnTo>
                    <a:pt x="1811" y="649046"/>
                  </a:lnTo>
                  <a:lnTo>
                    <a:pt x="0" y="605789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2939" y="3962399"/>
              <a:ext cx="1078991" cy="113233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629022" y="4039107"/>
              <a:ext cx="880744" cy="993140"/>
            </a:xfrm>
            <a:custGeom>
              <a:avLst/>
              <a:gdLst/>
              <a:ahLst/>
              <a:cxnLst/>
              <a:rect l="l" t="t" r="r" b="b"/>
              <a:pathLst>
                <a:path w="880745" h="993139">
                  <a:moveTo>
                    <a:pt x="427609" y="59055"/>
                  </a:moveTo>
                  <a:lnTo>
                    <a:pt x="427609" y="987552"/>
                  </a:lnTo>
                  <a:lnTo>
                    <a:pt x="433197" y="993140"/>
                  </a:lnTo>
                  <a:lnTo>
                    <a:pt x="880490" y="993140"/>
                  </a:lnTo>
                  <a:lnTo>
                    <a:pt x="880490" y="980440"/>
                  </a:lnTo>
                  <a:lnTo>
                    <a:pt x="453009" y="980440"/>
                  </a:lnTo>
                  <a:lnTo>
                    <a:pt x="440309" y="967740"/>
                  </a:lnTo>
                  <a:lnTo>
                    <a:pt x="453009" y="967740"/>
                  </a:lnTo>
                  <a:lnTo>
                    <a:pt x="453009" y="71755"/>
                  </a:lnTo>
                  <a:lnTo>
                    <a:pt x="440309" y="71755"/>
                  </a:lnTo>
                  <a:lnTo>
                    <a:pt x="427609" y="59055"/>
                  </a:lnTo>
                  <a:close/>
                </a:path>
                <a:path w="880745" h="993139">
                  <a:moveTo>
                    <a:pt x="453009" y="967740"/>
                  </a:moveTo>
                  <a:lnTo>
                    <a:pt x="440309" y="967740"/>
                  </a:lnTo>
                  <a:lnTo>
                    <a:pt x="453009" y="980440"/>
                  </a:lnTo>
                  <a:lnTo>
                    <a:pt x="453009" y="967740"/>
                  </a:lnTo>
                  <a:close/>
                </a:path>
                <a:path w="880745" h="993139">
                  <a:moveTo>
                    <a:pt x="880490" y="967740"/>
                  </a:moveTo>
                  <a:lnTo>
                    <a:pt x="453009" y="967740"/>
                  </a:lnTo>
                  <a:lnTo>
                    <a:pt x="453009" y="980440"/>
                  </a:lnTo>
                  <a:lnTo>
                    <a:pt x="880490" y="980440"/>
                  </a:lnTo>
                  <a:lnTo>
                    <a:pt x="880490" y="967740"/>
                  </a:lnTo>
                  <a:close/>
                </a:path>
                <a:path w="880745" h="993139">
                  <a:moveTo>
                    <a:pt x="101091" y="0"/>
                  </a:moveTo>
                  <a:lnTo>
                    <a:pt x="0" y="59055"/>
                  </a:lnTo>
                  <a:lnTo>
                    <a:pt x="101091" y="117983"/>
                  </a:lnTo>
                  <a:lnTo>
                    <a:pt x="108838" y="115951"/>
                  </a:lnTo>
                  <a:lnTo>
                    <a:pt x="115950" y="103759"/>
                  </a:lnTo>
                  <a:lnTo>
                    <a:pt x="113918" y="96012"/>
                  </a:lnTo>
                  <a:lnTo>
                    <a:pt x="72335" y="71755"/>
                  </a:lnTo>
                  <a:lnTo>
                    <a:pt x="25273" y="71755"/>
                  </a:lnTo>
                  <a:lnTo>
                    <a:pt x="25273" y="46355"/>
                  </a:lnTo>
                  <a:lnTo>
                    <a:pt x="72117" y="46355"/>
                  </a:lnTo>
                  <a:lnTo>
                    <a:pt x="113918" y="21971"/>
                  </a:lnTo>
                  <a:lnTo>
                    <a:pt x="115950" y="14224"/>
                  </a:lnTo>
                  <a:lnTo>
                    <a:pt x="108838" y="2032"/>
                  </a:lnTo>
                  <a:lnTo>
                    <a:pt x="101091" y="0"/>
                  </a:lnTo>
                  <a:close/>
                </a:path>
                <a:path w="880745" h="993139">
                  <a:moveTo>
                    <a:pt x="72117" y="46355"/>
                  </a:moveTo>
                  <a:lnTo>
                    <a:pt x="25273" y="46355"/>
                  </a:lnTo>
                  <a:lnTo>
                    <a:pt x="25273" y="71755"/>
                  </a:lnTo>
                  <a:lnTo>
                    <a:pt x="72335" y="71755"/>
                  </a:lnTo>
                  <a:lnTo>
                    <a:pt x="69287" y="69977"/>
                  </a:lnTo>
                  <a:lnTo>
                    <a:pt x="31623" y="69977"/>
                  </a:lnTo>
                  <a:lnTo>
                    <a:pt x="31623" y="48006"/>
                  </a:lnTo>
                  <a:lnTo>
                    <a:pt x="69287" y="48006"/>
                  </a:lnTo>
                  <a:lnTo>
                    <a:pt x="72117" y="46355"/>
                  </a:lnTo>
                  <a:close/>
                </a:path>
                <a:path w="880745" h="993139">
                  <a:moveTo>
                    <a:pt x="447293" y="46355"/>
                  </a:moveTo>
                  <a:lnTo>
                    <a:pt x="72117" y="46355"/>
                  </a:lnTo>
                  <a:lnTo>
                    <a:pt x="50455" y="58991"/>
                  </a:lnTo>
                  <a:lnTo>
                    <a:pt x="72335" y="71755"/>
                  </a:lnTo>
                  <a:lnTo>
                    <a:pt x="427609" y="71755"/>
                  </a:lnTo>
                  <a:lnTo>
                    <a:pt x="427609" y="59055"/>
                  </a:lnTo>
                  <a:lnTo>
                    <a:pt x="453009" y="59055"/>
                  </a:lnTo>
                  <a:lnTo>
                    <a:pt x="453009" y="51943"/>
                  </a:lnTo>
                  <a:lnTo>
                    <a:pt x="447293" y="46355"/>
                  </a:lnTo>
                  <a:close/>
                </a:path>
                <a:path w="880745" h="993139">
                  <a:moveTo>
                    <a:pt x="453009" y="59055"/>
                  </a:moveTo>
                  <a:lnTo>
                    <a:pt x="427609" y="59055"/>
                  </a:lnTo>
                  <a:lnTo>
                    <a:pt x="440309" y="71755"/>
                  </a:lnTo>
                  <a:lnTo>
                    <a:pt x="453009" y="71755"/>
                  </a:lnTo>
                  <a:lnTo>
                    <a:pt x="453009" y="59055"/>
                  </a:lnTo>
                  <a:close/>
                </a:path>
                <a:path w="880745" h="993139">
                  <a:moveTo>
                    <a:pt x="31623" y="48006"/>
                  </a:moveTo>
                  <a:lnTo>
                    <a:pt x="31623" y="69977"/>
                  </a:lnTo>
                  <a:lnTo>
                    <a:pt x="50455" y="58991"/>
                  </a:lnTo>
                  <a:lnTo>
                    <a:pt x="31623" y="48006"/>
                  </a:lnTo>
                  <a:close/>
                </a:path>
                <a:path w="880745" h="993139">
                  <a:moveTo>
                    <a:pt x="50455" y="58991"/>
                  </a:moveTo>
                  <a:lnTo>
                    <a:pt x="31623" y="69977"/>
                  </a:lnTo>
                  <a:lnTo>
                    <a:pt x="69287" y="69977"/>
                  </a:lnTo>
                  <a:lnTo>
                    <a:pt x="50455" y="58991"/>
                  </a:lnTo>
                  <a:close/>
                </a:path>
                <a:path w="880745" h="993139">
                  <a:moveTo>
                    <a:pt x="69287" y="48006"/>
                  </a:moveTo>
                  <a:lnTo>
                    <a:pt x="31623" y="48006"/>
                  </a:lnTo>
                  <a:lnTo>
                    <a:pt x="50455" y="58991"/>
                  </a:lnTo>
                  <a:lnTo>
                    <a:pt x="69287" y="48006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68405" y="5237987"/>
              <a:ext cx="1519409" cy="128473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06241" y="5249417"/>
              <a:ext cx="1443355" cy="121142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06241" y="5249417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0" y="605713"/>
                  </a:moveTo>
                  <a:lnTo>
                    <a:pt x="1811" y="562451"/>
                  </a:lnTo>
                  <a:lnTo>
                    <a:pt x="7166" y="520010"/>
                  </a:lnTo>
                  <a:lnTo>
                    <a:pt x="15940" y="478493"/>
                  </a:lnTo>
                  <a:lnTo>
                    <a:pt x="28013" y="438003"/>
                  </a:lnTo>
                  <a:lnTo>
                    <a:pt x="43262" y="398642"/>
                  </a:lnTo>
                  <a:lnTo>
                    <a:pt x="61564" y="360513"/>
                  </a:lnTo>
                  <a:lnTo>
                    <a:pt x="82799" y="323718"/>
                  </a:lnTo>
                  <a:lnTo>
                    <a:pt x="106843" y="288359"/>
                  </a:lnTo>
                  <a:lnTo>
                    <a:pt x="133574" y="254539"/>
                  </a:lnTo>
                  <a:lnTo>
                    <a:pt x="162871" y="222360"/>
                  </a:lnTo>
                  <a:lnTo>
                    <a:pt x="194611" y="191925"/>
                  </a:lnTo>
                  <a:lnTo>
                    <a:pt x="228672" y="163336"/>
                  </a:lnTo>
                  <a:lnTo>
                    <a:pt x="264933" y="136695"/>
                  </a:lnTo>
                  <a:lnTo>
                    <a:pt x="303270" y="112106"/>
                  </a:lnTo>
                  <a:lnTo>
                    <a:pt x="343562" y="89670"/>
                  </a:lnTo>
                  <a:lnTo>
                    <a:pt x="385686" y="69490"/>
                  </a:lnTo>
                  <a:lnTo>
                    <a:pt x="429521" y="51668"/>
                  </a:lnTo>
                  <a:lnTo>
                    <a:pt x="474945" y="36308"/>
                  </a:lnTo>
                  <a:lnTo>
                    <a:pt x="521835" y="23510"/>
                  </a:lnTo>
                  <a:lnTo>
                    <a:pt x="570068" y="13378"/>
                  </a:lnTo>
                  <a:lnTo>
                    <a:pt x="619524" y="6014"/>
                  </a:lnTo>
                  <a:lnTo>
                    <a:pt x="670080" y="1520"/>
                  </a:lnTo>
                  <a:lnTo>
                    <a:pt x="721613" y="0"/>
                  </a:lnTo>
                  <a:lnTo>
                    <a:pt x="773163" y="1520"/>
                  </a:lnTo>
                  <a:lnTo>
                    <a:pt x="823733" y="6014"/>
                  </a:lnTo>
                  <a:lnTo>
                    <a:pt x="873202" y="13378"/>
                  </a:lnTo>
                  <a:lnTo>
                    <a:pt x="921448" y="23510"/>
                  </a:lnTo>
                  <a:lnTo>
                    <a:pt x="968348" y="36308"/>
                  </a:lnTo>
                  <a:lnTo>
                    <a:pt x="1013781" y="51668"/>
                  </a:lnTo>
                  <a:lnTo>
                    <a:pt x="1057625" y="69490"/>
                  </a:lnTo>
                  <a:lnTo>
                    <a:pt x="1099757" y="89670"/>
                  </a:lnTo>
                  <a:lnTo>
                    <a:pt x="1140055" y="112106"/>
                  </a:lnTo>
                  <a:lnTo>
                    <a:pt x="1178398" y="136695"/>
                  </a:lnTo>
                  <a:lnTo>
                    <a:pt x="1214664" y="163336"/>
                  </a:lnTo>
                  <a:lnTo>
                    <a:pt x="1248729" y="191925"/>
                  </a:lnTo>
                  <a:lnTo>
                    <a:pt x="1280473" y="222360"/>
                  </a:lnTo>
                  <a:lnTo>
                    <a:pt x="1309772" y="254539"/>
                  </a:lnTo>
                  <a:lnTo>
                    <a:pt x="1336506" y="288359"/>
                  </a:lnTo>
                  <a:lnTo>
                    <a:pt x="1360552" y="323718"/>
                  </a:lnTo>
                  <a:lnTo>
                    <a:pt x="1381788" y="360513"/>
                  </a:lnTo>
                  <a:lnTo>
                    <a:pt x="1400091" y="398642"/>
                  </a:lnTo>
                  <a:lnTo>
                    <a:pt x="1415340" y="438003"/>
                  </a:lnTo>
                  <a:lnTo>
                    <a:pt x="1427413" y="478493"/>
                  </a:lnTo>
                  <a:lnTo>
                    <a:pt x="1436188" y="520010"/>
                  </a:lnTo>
                  <a:lnTo>
                    <a:pt x="1441543" y="562451"/>
                  </a:lnTo>
                  <a:lnTo>
                    <a:pt x="1443355" y="605713"/>
                  </a:lnTo>
                  <a:lnTo>
                    <a:pt x="1441543" y="648971"/>
                  </a:lnTo>
                  <a:lnTo>
                    <a:pt x="1436188" y="691409"/>
                  </a:lnTo>
                  <a:lnTo>
                    <a:pt x="1427413" y="732922"/>
                  </a:lnTo>
                  <a:lnTo>
                    <a:pt x="1415340" y="773410"/>
                  </a:lnTo>
                  <a:lnTo>
                    <a:pt x="1400091" y="812769"/>
                  </a:lnTo>
                  <a:lnTo>
                    <a:pt x="1381788" y="850897"/>
                  </a:lnTo>
                  <a:lnTo>
                    <a:pt x="1360552" y="887692"/>
                  </a:lnTo>
                  <a:lnTo>
                    <a:pt x="1336506" y="923051"/>
                  </a:lnTo>
                  <a:lnTo>
                    <a:pt x="1309772" y="956871"/>
                  </a:lnTo>
                  <a:lnTo>
                    <a:pt x="1280473" y="989051"/>
                  </a:lnTo>
                  <a:lnTo>
                    <a:pt x="1248729" y="1019487"/>
                  </a:lnTo>
                  <a:lnTo>
                    <a:pt x="1214664" y="1048077"/>
                  </a:lnTo>
                  <a:lnTo>
                    <a:pt x="1178398" y="1074719"/>
                  </a:lnTo>
                  <a:lnTo>
                    <a:pt x="1140055" y="1099310"/>
                  </a:lnTo>
                  <a:lnTo>
                    <a:pt x="1099757" y="1121747"/>
                  </a:lnTo>
                  <a:lnTo>
                    <a:pt x="1057625" y="1141929"/>
                  </a:lnTo>
                  <a:lnTo>
                    <a:pt x="1013781" y="1159752"/>
                  </a:lnTo>
                  <a:lnTo>
                    <a:pt x="968348" y="1175115"/>
                  </a:lnTo>
                  <a:lnTo>
                    <a:pt x="921448" y="1187914"/>
                  </a:lnTo>
                  <a:lnTo>
                    <a:pt x="873202" y="1198047"/>
                  </a:lnTo>
                  <a:lnTo>
                    <a:pt x="823733" y="1205412"/>
                  </a:lnTo>
                  <a:lnTo>
                    <a:pt x="773163" y="1209906"/>
                  </a:lnTo>
                  <a:lnTo>
                    <a:pt x="721613" y="1211427"/>
                  </a:lnTo>
                  <a:lnTo>
                    <a:pt x="670080" y="1209906"/>
                  </a:lnTo>
                  <a:lnTo>
                    <a:pt x="619524" y="1205412"/>
                  </a:lnTo>
                  <a:lnTo>
                    <a:pt x="570068" y="1198047"/>
                  </a:lnTo>
                  <a:lnTo>
                    <a:pt x="521835" y="1187914"/>
                  </a:lnTo>
                  <a:lnTo>
                    <a:pt x="474945" y="1175115"/>
                  </a:lnTo>
                  <a:lnTo>
                    <a:pt x="429521" y="1159752"/>
                  </a:lnTo>
                  <a:lnTo>
                    <a:pt x="385686" y="1141929"/>
                  </a:lnTo>
                  <a:lnTo>
                    <a:pt x="343562" y="1121747"/>
                  </a:lnTo>
                  <a:lnTo>
                    <a:pt x="303270" y="1099310"/>
                  </a:lnTo>
                  <a:lnTo>
                    <a:pt x="264933" y="1074719"/>
                  </a:lnTo>
                  <a:lnTo>
                    <a:pt x="228672" y="1048077"/>
                  </a:lnTo>
                  <a:lnTo>
                    <a:pt x="194611" y="1019487"/>
                  </a:lnTo>
                  <a:lnTo>
                    <a:pt x="162871" y="989051"/>
                  </a:lnTo>
                  <a:lnTo>
                    <a:pt x="133574" y="956871"/>
                  </a:lnTo>
                  <a:lnTo>
                    <a:pt x="106843" y="923051"/>
                  </a:lnTo>
                  <a:lnTo>
                    <a:pt x="82799" y="887692"/>
                  </a:lnTo>
                  <a:lnTo>
                    <a:pt x="61564" y="850897"/>
                  </a:lnTo>
                  <a:lnTo>
                    <a:pt x="43262" y="812769"/>
                  </a:lnTo>
                  <a:lnTo>
                    <a:pt x="28013" y="773410"/>
                  </a:lnTo>
                  <a:lnTo>
                    <a:pt x="15940" y="732922"/>
                  </a:lnTo>
                  <a:lnTo>
                    <a:pt x="7166" y="691409"/>
                  </a:lnTo>
                  <a:lnTo>
                    <a:pt x="1811" y="648971"/>
                  </a:lnTo>
                  <a:lnTo>
                    <a:pt x="0" y="605713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53127" y="5003291"/>
              <a:ext cx="1150620" cy="99974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608576" y="5025389"/>
              <a:ext cx="952500" cy="861060"/>
            </a:xfrm>
            <a:custGeom>
              <a:avLst/>
              <a:gdLst/>
              <a:ahLst/>
              <a:cxnLst/>
              <a:rect l="l" t="t" r="r" b="b"/>
              <a:pathLst>
                <a:path w="952500" h="861060">
                  <a:moveTo>
                    <a:pt x="101091" y="743038"/>
                  </a:moveTo>
                  <a:lnTo>
                    <a:pt x="0" y="801992"/>
                  </a:lnTo>
                  <a:lnTo>
                    <a:pt x="101091" y="860945"/>
                  </a:lnTo>
                  <a:lnTo>
                    <a:pt x="108838" y="858901"/>
                  </a:lnTo>
                  <a:lnTo>
                    <a:pt x="115950" y="846785"/>
                  </a:lnTo>
                  <a:lnTo>
                    <a:pt x="113919" y="839012"/>
                  </a:lnTo>
                  <a:lnTo>
                    <a:pt x="72183" y="814692"/>
                  </a:lnTo>
                  <a:lnTo>
                    <a:pt x="25146" y="814692"/>
                  </a:lnTo>
                  <a:lnTo>
                    <a:pt x="25146" y="789292"/>
                  </a:lnTo>
                  <a:lnTo>
                    <a:pt x="72204" y="789292"/>
                  </a:lnTo>
                  <a:lnTo>
                    <a:pt x="113919" y="764984"/>
                  </a:lnTo>
                  <a:lnTo>
                    <a:pt x="115950" y="757212"/>
                  </a:lnTo>
                  <a:lnTo>
                    <a:pt x="108838" y="745083"/>
                  </a:lnTo>
                  <a:lnTo>
                    <a:pt x="101091" y="743038"/>
                  </a:lnTo>
                  <a:close/>
                </a:path>
                <a:path w="952500" h="861060">
                  <a:moveTo>
                    <a:pt x="72204" y="789292"/>
                  </a:moveTo>
                  <a:lnTo>
                    <a:pt x="25146" y="789292"/>
                  </a:lnTo>
                  <a:lnTo>
                    <a:pt x="25146" y="814692"/>
                  </a:lnTo>
                  <a:lnTo>
                    <a:pt x="72183" y="814692"/>
                  </a:lnTo>
                  <a:lnTo>
                    <a:pt x="69222" y="812965"/>
                  </a:lnTo>
                  <a:lnTo>
                    <a:pt x="31623" y="812965"/>
                  </a:lnTo>
                  <a:lnTo>
                    <a:pt x="31623" y="791032"/>
                  </a:lnTo>
                  <a:lnTo>
                    <a:pt x="69222" y="791032"/>
                  </a:lnTo>
                  <a:lnTo>
                    <a:pt x="72204" y="789292"/>
                  </a:lnTo>
                  <a:close/>
                </a:path>
                <a:path w="952500" h="861060">
                  <a:moveTo>
                    <a:pt x="463423" y="789292"/>
                  </a:moveTo>
                  <a:lnTo>
                    <a:pt x="72204" y="789292"/>
                  </a:lnTo>
                  <a:lnTo>
                    <a:pt x="50422" y="801998"/>
                  </a:lnTo>
                  <a:lnTo>
                    <a:pt x="72183" y="814692"/>
                  </a:lnTo>
                  <a:lnTo>
                    <a:pt x="483108" y="814692"/>
                  </a:lnTo>
                  <a:lnTo>
                    <a:pt x="488823" y="809015"/>
                  </a:lnTo>
                  <a:lnTo>
                    <a:pt x="488823" y="801992"/>
                  </a:lnTo>
                  <a:lnTo>
                    <a:pt x="463423" y="801992"/>
                  </a:lnTo>
                  <a:lnTo>
                    <a:pt x="463423" y="789292"/>
                  </a:lnTo>
                  <a:close/>
                </a:path>
                <a:path w="952500" h="861060">
                  <a:moveTo>
                    <a:pt x="31623" y="791032"/>
                  </a:moveTo>
                  <a:lnTo>
                    <a:pt x="31623" y="812965"/>
                  </a:lnTo>
                  <a:lnTo>
                    <a:pt x="50422" y="801998"/>
                  </a:lnTo>
                  <a:lnTo>
                    <a:pt x="31623" y="791032"/>
                  </a:lnTo>
                  <a:close/>
                </a:path>
                <a:path w="952500" h="861060">
                  <a:moveTo>
                    <a:pt x="50422" y="801998"/>
                  </a:moveTo>
                  <a:lnTo>
                    <a:pt x="31623" y="812965"/>
                  </a:lnTo>
                  <a:lnTo>
                    <a:pt x="69222" y="812965"/>
                  </a:lnTo>
                  <a:lnTo>
                    <a:pt x="50422" y="801998"/>
                  </a:lnTo>
                  <a:close/>
                </a:path>
                <a:path w="952500" h="861060">
                  <a:moveTo>
                    <a:pt x="69222" y="791032"/>
                  </a:moveTo>
                  <a:lnTo>
                    <a:pt x="31623" y="791032"/>
                  </a:lnTo>
                  <a:lnTo>
                    <a:pt x="50433" y="801992"/>
                  </a:lnTo>
                  <a:lnTo>
                    <a:pt x="69222" y="791032"/>
                  </a:lnTo>
                  <a:close/>
                </a:path>
                <a:path w="952500" h="861060">
                  <a:moveTo>
                    <a:pt x="952119" y="0"/>
                  </a:moveTo>
                  <a:lnTo>
                    <a:pt x="469011" y="0"/>
                  </a:lnTo>
                  <a:lnTo>
                    <a:pt x="463423" y="5715"/>
                  </a:lnTo>
                  <a:lnTo>
                    <a:pt x="463423" y="801992"/>
                  </a:lnTo>
                  <a:lnTo>
                    <a:pt x="476123" y="789292"/>
                  </a:lnTo>
                  <a:lnTo>
                    <a:pt x="488823" y="789292"/>
                  </a:lnTo>
                  <a:lnTo>
                    <a:pt x="488823" y="25400"/>
                  </a:lnTo>
                  <a:lnTo>
                    <a:pt x="476123" y="25400"/>
                  </a:lnTo>
                  <a:lnTo>
                    <a:pt x="488823" y="12700"/>
                  </a:lnTo>
                  <a:lnTo>
                    <a:pt x="952119" y="12700"/>
                  </a:lnTo>
                  <a:lnTo>
                    <a:pt x="952119" y="0"/>
                  </a:lnTo>
                  <a:close/>
                </a:path>
                <a:path w="952500" h="861060">
                  <a:moveTo>
                    <a:pt x="488823" y="789292"/>
                  </a:moveTo>
                  <a:lnTo>
                    <a:pt x="476123" y="789292"/>
                  </a:lnTo>
                  <a:lnTo>
                    <a:pt x="463423" y="801992"/>
                  </a:lnTo>
                  <a:lnTo>
                    <a:pt x="488823" y="801992"/>
                  </a:lnTo>
                  <a:lnTo>
                    <a:pt x="488823" y="789292"/>
                  </a:lnTo>
                  <a:close/>
                </a:path>
                <a:path w="952500" h="861060">
                  <a:moveTo>
                    <a:pt x="488823" y="12700"/>
                  </a:moveTo>
                  <a:lnTo>
                    <a:pt x="476123" y="25400"/>
                  </a:lnTo>
                  <a:lnTo>
                    <a:pt x="488823" y="25400"/>
                  </a:lnTo>
                  <a:lnTo>
                    <a:pt x="488823" y="12700"/>
                  </a:lnTo>
                  <a:close/>
                </a:path>
                <a:path w="952500" h="861060">
                  <a:moveTo>
                    <a:pt x="952119" y="12700"/>
                  </a:moveTo>
                  <a:lnTo>
                    <a:pt x="488823" y="12700"/>
                  </a:lnTo>
                  <a:lnTo>
                    <a:pt x="488823" y="25400"/>
                  </a:lnTo>
                  <a:lnTo>
                    <a:pt x="952119" y="25400"/>
                  </a:lnTo>
                  <a:lnTo>
                    <a:pt x="952119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0224" y="2993135"/>
              <a:ext cx="1168908" cy="100431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76960" y="3017519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537464" y="0"/>
                  </a:moveTo>
                  <a:lnTo>
                    <a:pt x="485707" y="2081"/>
                  </a:lnTo>
                  <a:lnTo>
                    <a:pt x="435342" y="8199"/>
                  </a:lnTo>
                  <a:lnTo>
                    <a:pt x="386593" y="18162"/>
                  </a:lnTo>
                  <a:lnTo>
                    <a:pt x="339685" y="31781"/>
                  </a:lnTo>
                  <a:lnTo>
                    <a:pt x="294845" y="48864"/>
                  </a:lnTo>
                  <a:lnTo>
                    <a:pt x="252296" y="69222"/>
                  </a:lnTo>
                  <a:lnTo>
                    <a:pt x="212265" y="92663"/>
                  </a:lnTo>
                  <a:lnTo>
                    <a:pt x="174977" y="118998"/>
                  </a:lnTo>
                  <a:lnTo>
                    <a:pt x="140657" y="148036"/>
                  </a:lnTo>
                  <a:lnTo>
                    <a:pt x="109531" y="179586"/>
                  </a:lnTo>
                  <a:lnTo>
                    <a:pt x="81824" y="213458"/>
                  </a:lnTo>
                  <a:lnTo>
                    <a:pt x="57761" y="249462"/>
                  </a:lnTo>
                  <a:lnTo>
                    <a:pt x="37568" y="287406"/>
                  </a:lnTo>
                  <a:lnTo>
                    <a:pt x="21470" y="327102"/>
                  </a:lnTo>
                  <a:lnTo>
                    <a:pt x="9692" y="368357"/>
                  </a:lnTo>
                  <a:lnTo>
                    <a:pt x="2460" y="410982"/>
                  </a:lnTo>
                  <a:lnTo>
                    <a:pt x="0" y="454787"/>
                  </a:lnTo>
                  <a:lnTo>
                    <a:pt x="2460" y="498570"/>
                  </a:lnTo>
                  <a:lnTo>
                    <a:pt x="9692" y="541176"/>
                  </a:lnTo>
                  <a:lnTo>
                    <a:pt x="21470" y="582415"/>
                  </a:lnTo>
                  <a:lnTo>
                    <a:pt x="37568" y="622097"/>
                  </a:lnTo>
                  <a:lnTo>
                    <a:pt x="57761" y="660029"/>
                  </a:lnTo>
                  <a:lnTo>
                    <a:pt x="81824" y="696023"/>
                  </a:lnTo>
                  <a:lnTo>
                    <a:pt x="109531" y="729886"/>
                  </a:lnTo>
                  <a:lnTo>
                    <a:pt x="140657" y="761429"/>
                  </a:lnTo>
                  <a:lnTo>
                    <a:pt x="174977" y="790461"/>
                  </a:lnTo>
                  <a:lnTo>
                    <a:pt x="212265" y="816792"/>
                  </a:lnTo>
                  <a:lnTo>
                    <a:pt x="252296" y="840230"/>
                  </a:lnTo>
                  <a:lnTo>
                    <a:pt x="294845" y="860585"/>
                  </a:lnTo>
                  <a:lnTo>
                    <a:pt x="339685" y="877667"/>
                  </a:lnTo>
                  <a:lnTo>
                    <a:pt x="386593" y="891285"/>
                  </a:lnTo>
                  <a:lnTo>
                    <a:pt x="435342" y="901247"/>
                  </a:lnTo>
                  <a:lnTo>
                    <a:pt x="485707" y="907365"/>
                  </a:lnTo>
                  <a:lnTo>
                    <a:pt x="537464" y="909446"/>
                  </a:lnTo>
                  <a:lnTo>
                    <a:pt x="589218" y="907365"/>
                  </a:lnTo>
                  <a:lnTo>
                    <a:pt x="639580" y="901247"/>
                  </a:lnTo>
                  <a:lnTo>
                    <a:pt x="688323" y="891285"/>
                  </a:lnTo>
                  <a:lnTo>
                    <a:pt x="735224" y="877667"/>
                  </a:lnTo>
                  <a:lnTo>
                    <a:pt x="780056" y="860585"/>
                  </a:lnTo>
                  <a:lnTo>
                    <a:pt x="822595" y="840230"/>
                  </a:lnTo>
                  <a:lnTo>
                    <a:pt x="862615" y="816792"/>
                  </a:lnTo>
                  <a:lnTo>
                    <a:pt x="899892" y="790461"/>
                  </a:lnTo>
                  <a:lnTo>
                    <a:pt x="934201" y="761429"/>
                  </a:lnTo>
                  <a:lnTo>
                    <a:pt x="965316" y="729886"/>
                  </a:lnTo>
                  <a:lnTo>
                    <a:pt x="993013" y="696023"/>
                  </a:lnTo>
                  <a:lnTo>
                    <a:pt x="1017066" y="660029"/>
                  </a:lnTo>
                  <a:lnTo>
                    <a:pt x="1037250" y="622097"/>
                  </a:lnTo>
                  <a:lnTo>
                    <a:pt x="1053341" y="582415"/>
                  </a:lnTo>
                  <a:lnTo>
                    <a:pt x="1065113" y="541176"/>
                  </a:lnTo>
                  <a:lnTo>
                    <a:pt x="1072341" y="498570"/>
                  </a:lnTo>
                  <a:lnTo>
                    <a:pt x="1074801" y="454787"/>
                  </a:lnTo>
                  <a:lnTo>
                    <a:pt x="1072341" y="410982"/>
                  </a:lnTo>
                  <a:lnTo>
                    <a:pt x="1065113" y="368357"/>
                  </a:lnTo>
                  <a:lnTo>
                    <a:pt x="1053341" y="327102"/>
                  </a:lnTo>
                  <a:lnTo>
                    <a:pt x="1037250" y="287406"/>
                  </a:lnTo>
                  <a:lnTo>
                    <a:pt x="1017066" y="249462"/>
                  </a:lnTo>
                  <a:lnTo>
                    <a:pt x="993013" y="213458"/>
                  </a:lnTo>
                  <a:lnTo>
                    <a:pt x="965316" y="179586"/>
                  </a:lnTo>
                  <a:lnTo>
                    <a:pt x="934201" y="148036"/>
                  </a:lnTo>
                  <a:lnTo>
                    <a:pt x="899892" y="118998"/>
                  </a:lnTo>
                  <a:lnTo>
                    <a:pt x="862615" y="92663"/>
                  </a:lnTo>
                  <a:lnTo>
                    <a:pt x="822595" y="69222"/>
                  </a:lnTo>
                  <a:lnTo>
                    <a:pt x="780056" y="48864"/>
                  </a:lnTo>
                  <a:lnTo>
                    <a:pt x="735224" y="31781"/>
                  </a:lnTo>
                  <a:lnTo>
                    <a:pt x="688323" y="18162"/>
                  </a:lnTo>
                  <a:lnTo>
                    <a:pt x="639580" y="8199"/>
                  </a:lnTo>
                  <a:lnTo>
                    <a:pt x="589218" y="2081"/>
                  </a:lnTo>
                  <a:lnTo>
                    <a:pt x="537464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76960" y="3017519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787"/>
                  </a:moveTo>
                  <a:lnTo>
                    <a:pt x="2460" y="410982"/>
                  </a:lnTo>
                  <a:lnTo>
                    <a:pt x="9692" y="368357"/>
                  </a:lnTo>
                  <a:lnTo>
                    <a:pt x="21470" y="327102"/>
                  </a:lnTo>
                  <a:lnTo>
                    <a:pt x="37568" y="287406"/>
                  </a:lnTo>
                  <a:lnTo>
                    <a:pt x="57761" y="249462"/>
                  </a:lnTo>
                  <a:lnTo>
                    <a:pt x="81824" y="213458"/>
                  </a:lnTo>
                  <a:lnTo>
                    <a:pt x="109531" y="179586"/>
                  </a:lnTo>
                  <a:lnTo>
                    <a:pt x="140657" y="148036"/>
                  </a:lnTo>
                  <a:lnTo>
                    <a:pt x="174977" y="118998"/>
                  </a:lnTo>
                  <a:lnTo>
                    <a:pt x="212265" y="92663"/>
                  </a:lnTo>
                  <a:lnTo>
                    <a:pt x="252296" y="69222"/>
                  </a:lnTo>
                  <a:lnTo>
                    <a:pt x="294845" y="48864"/>
                  </a:lnTo>
                  <a:lnTo>
                    <a:pt x="339685" y="31781"/>
                  </a:lnTo>
                  <a:lnTo>
                    <a:pt x="386593" y="18162"/>
                  </a:lnTo>
                  <a:lnTo>
                    <a:pt x="435342" y="8199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199"/>
                  </a:lnTo>
                  <a:lnTo>
                    <a:pt x="688323" y="18162"/>
                  </a:lnTo>
                  <a:lnTo>
                    <a:pt x="735224" y="31781"/>
                  </a:lnTo>
                  <a:lnTo>
                    <a:pt x="780056" y="48864"/>
                  </a:lnTo>
                  <a:lnTo>
                    <a:pt x="822595" y="69222"/>
                  </a:lnTo>
                  <a:lnTo>
                    <a:pt x="862615" y="92663"/>
                  </a:lnTo>
                  <a:lnTo>
                    <a:pt x="899892" y="118998"/>
                  </a:lnTo>
                  <a:lnTo>
                    <a:pt x="934201" y="148036"/>
                  </a:lnTo>
                  <a:lnTo>
                    <a:pt x="965316" y="179586"/>
                  </a:lnTo>
                  <a:lnTo>
                    <a:pt x="993013" y="213458"/>
                  </a:lnTo>
                  <a:lnTo>
                    <a:pt x="1017066" y="249462"/>
                  </a:lnTo>
                  <a:lnTo>
                    <a:pt x="1037250" y="287406"/>
                  </a:lnTo>
                  <a:lnTo>
                    <a:pt x="1053341" y="327102"/>
                  </a:lnTo>
                  <a:lnTo>
                    <a:pt x="1065113" y="368357"/>
                  </a:lnTo>
                  <a:lnTo>
                    <a:pt x="1072341" y="410982"/>
                  </a:lnTo>
                  <a:lnTo>
                    <a:pt x="1074801" y="454787"/>
                  </a:lnTo>
                  <a:lnTo>
                    <a:pt x="1072341" y="498570"/>
                  </a:lnTo>
                  <a:lnTo>
                    <a:pt x="1065113" y="541176"/>
                  </a:lnTo>
                  <a:lnTo>
                    <a:pt x="1053341" y="582415"/>
                  </a:lnTo>
                  <a:lnTo>
                    <a:pt x="1037250" y="622097"/>
                  </a:lnTo>
                  <a:lnTo>
                    <a:pt x="1017066" y="660029"/>
                  </a:lnTo>
                  <a:lnTo>
                    <a:pt x="993013" y="696023"/>
                  </a:lnTo>
                  <a:lnTo>
                    <a:pt x="965316" y="729886"/>
                  </a:lnTo>
                  <a:lnTo>
                    <a:pt x="934201" y="761429"/>
                  </a:lnTo>
                  <a:lnTo>
                    <a:pt x="899892" y="790461"/>
                  </a:lnTo>
                  <a:lnTo>
                    <a:pt x="862615" y="816792"/>
                  </a:lnTo>
                  <a:lnTo>
                    <a:pt x="822595" y="840230"/>
                  </a:lnTo>
                  <a:lnTo>
                    <a:pt x="780056" y="860585"/>
                  </a:lnTo>
                  <a:lnTo>
                    <a:pt x="735224" y="877667"/>
                  </a:lnTo>
                  <a:lnTo>
                    <a:pt x="688323" y="891285"/>
                  </a:lnTo>
                  <a:lnTo>
                    <a:pt x="639580" y="901247"/>
                  </a:lnTo>
                  <a:lnTo>
                    <a:pt x="589218" y="907365"/>
                  </a:lnTo>
                  <a:lnTo>
                    <a:pt x="537464" y="909446"/>
                  </a:lnTo>
                  <a:lnTo>
                    <a:pt x="485707" y="907365"/>
                  </a:lnTo>
                  <a:lnTo>
                    <a:pt x="435342" y="901247"/>
                  </a:lnTo>
                  <a:lnTo>
                    <a:pt x="386593" y="891285"/>
                  </a:lnTo>
                  <a:lnTo>
                    <a:pt x="339685" y="877667"/>
                  </a:lnTo>
                  <a:lnTo>
                    <a:pt x="294845" y="860585"/>
                  </a:lnTo>
                  <a:lnTo>
                    <a:pt x="252296" y="840230"/>
                  </a:lnTo>
                  <a:lnTo>
                    <a:pt x="212265" y="816792"/>
                  </a:lnTo>
                  <a:lnTo>
                    <a:pt x="174977" y="790461"/>
                  </a:lnTo>
                  <a:lnTo>
                    <a:pt x="140657" y="761429"/>
                  </a:lnTo>
                  <a:lnTo>
                    <a:pt x="109531" y="729886"/>
                  </a:lnTo>
                  <a:lnTo>
                    <a:pt x="81824" y="696023"/>
                  </a:lnTo>
                  <a:lnTo>
                    <a:pt x="57761" y="660029"/>
                  </a:lnTo>
                  <a:lnTo>
                    <a:pt x="37568" y="622097"/>
                  </a:lnTo>
                  <a:lnTo>
                    <a:pt x="21470" y="582415"/>
                  </a:lnTo>
                  <a:lnTo>
                    <a:pt x="9692" y="541176"/>
                  </a:lnTo>
                  <a:lnTo>
                    <a:pt x="2460" y="498570"/>
                  </a:lnTo>
                  <a:lnTo>
                    <a:pt x="0" y="454787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30224" y="3963923"/>
              <a:ext cx="1168908" cy="100431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076960" y="398856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537464" y="0"/>
                  </a:moveTo>
                  <a:lnTo>
                    <a:pt x="485707" y="2081"/>
                  </a:lnTo>
                  <a:lnTo>
                    <a:pt x="435342" y="8199"/>
                  </a:lnTo>
                  <a:lnTo>
                    <a:pt x="386593" y="18161"/>
                  </a:lnTo>
                  <a:lnTo>
                    <a:pt x="339685" y="31779"/>
                  </a:lnTo>
                  <a:lnTo>
                    <a:pt x="294845" y="48861"/>
                  </a:lnTo>
                  <a:lnTo>
                    <a:pt x="252296" y="69216"/>
                  </a:lnTo>
                  <a:lnTo>
                    <a:pt x="212265" y="92654"/>
                  </a:lnTo>
                  <a:lnTo>
                    <a:pt x="174977" y="118985"/>
                  </a:lnTo>
                  <a:lnTo>
                    <a:pt x="140657" y="148017"/>
                  </a:lnTo>
                  <a:lnTo>
                    <a:pt x="109531" y="179560"/>
                  </a:lnTo>
                  <a:lnTo>
                    <a:pt x="81824" y="213423"/>
                  </a:lnTo>
                  <a:lnTo>
                    <a:pt x="57761" y="249417"/>
                  </a:lnTo>
                  <a:lnTo>
                    <a:pt x="37568" y="287349"/>
                  </a:lnTo>
                  <a:lnTo>
                    <a:pt x="21470" y="327031"/>
                  </a:lnTo>
                  <a:lnTo>
                    <a:pt x="9692" y="368270"/>
                  </a:lnTo>
                  <a:lnTo>
                    <a:pt x="2460" y="410876"/>
                  </a:lnTo>
                  <a:lnTo>
                    <a:pt x="0" y="454660"/>
                  </a:lnTo>
                  <a:lnTo>
                    <a:pt x="2460" y="498464"/>
                  </a:lnTo>
                  <a:lnTo>
                    <a:pt x="9692" y="541089"/>
                  </a:lnTo>
                  <a:lnTo>
                    <a:pt x="21470" y="582344"/>
                  </a:lnTo>
                  <a:lnTo>
                    <a:pt x="37568" y="622040"/>
                  </a:lnTo>
                  <a:lnTo>
                    <a:pt x="57761" y="659984"/>
                  </a:lnTo>
                  <a:lnTo>
                    <a:pt x="81824" y="695988"/>
                  </a:lnTo>
                  <a:lnTo>
                    <a:pt x="109531" y="729860"/>
                  </a:lnTo>
                  <a:lnTo>
                    <a:pt x="140657" y="761410"/>
                  </a:lnTo>
                  <a:lnTo>
                    <a:pt x="174977" y="790448"/>
                  </a:lnTo>
                  <a:lnTo>
                    <a:pt x="212265" y="816783"/>
                  </a:lnTo>
                  <a:lnTo>
                    <a:pt x="252296" y="840224"/>
                  </a:lnTo>
                  <a:lnTo>
                    <a:pt x="294845" y="860582"/>
                  </a:lnTo>
                  <a:lnTo>
                    <a:pt x="339685" y="877665"/>
                  </a:lnTo>
                  <a:lnTo>
                    <a:pt x="386593" y="891284"/>
                  </a:lnTo>
                  <a:lnTo>
                    <a:pt x="435342" y="901247"/>
                  </a:lnTo>
                  <a:lnTo>
                    <a:pt x="485707" y="907365"/>
                  </a:lnTo>
                  <a:lnTo>
                    <a:pt x="537464" y="909446"/>
                  </a:lnTo>
                  <a:lnTo>
                    <a:pt x="589218" y="907365"/>
                  </a:lnTo>
                  <a:lnTo>
                    <a:pt x="639580" y="901247"/>
                  </a:lnTo>
                  <a:lnTo>
                    <a:pt x="688323" y="891284"/>
                  </a:lnTo>
                  <a:lnTo>
                    <a:pt x="735224" y="877665"/>
                  </a:lnTo>
                  <a:lnTo>
                    <a:pt x="780056" y="860582"/>
                  </a:lnTo>
                  <a:lnTo>
                    <a:pt x="822595" y="840224"/>
                  </a:lnTo>
                  <a:lnTo>
                    <a:pt x="862615" y="816783"/>
                  </a:lnTo>
                  <a:lnTo>
                    <a:pt x="899892" y="790448"/>
                  </a:lnTo>
                  <a:lnTo>
                    <a:pt x="934201" y="761410"/>
                  </a:lnTo>
                  <a:lnTo>
                    <a:pt x="965316" y="729860"/>
                  </a:lnTo>
                  <a:lnTo>
                    <a:pt x="993013" y="695988"/>
                  </a:lnTo>
                  <a:lnTo>
                    <a:pt x="1017066" y="659984"/>
                  </a:lnTo>
                  <a:lnTo>
                    <a:pt x="1037250" y="622040"/>
                  </a:lnTo>
                  <a:lnTo>
                    <a:pt x="1053341" y="582344"/>
                  </a:lnTo>
                  <a:lnTo>
                    <a:pt x="1065113" y="541089"/>
                  </a:lnTo>
                  <a:lnTo>
                    <a:pt x="1072341" y="498464"/>
                  </a:lnTo>
                  <a:lnTo>
                    <a:pt x="1074801" y="454660"/>
                  </a:lnTo>
                  <a:lnTo>
                    <a:pt x="1072341" y="410876"/>
                  </a:lnTo>
                  <a:lnTo>
                    <a:pt x="1065113" y="368270"/>
                  </a:lnTo>
                  <a:lnTo>
                    <a:pt x="1053341" y="327031"/>
                  </a:lnTo>
                  <a:lnTo>
                    <a:pt x="1037250" y="287349"/>
                  </a:lnTo>
                  <a:lnTo>
                    <a:pt x="1017066" y="249417"/>
                  </a:lnTo>
                  <a:lnTo>
                    <a:pt x="993013" y="213423"/>
                  </a:lnTo>
                  <a:lnTo>
                    <a:pt x="965316" y="179560"/>
                  </a:lnTo>
                  <a:lnTo>
                    <a:pt x="934201" y="148017"/>
                  </a:lnTo>
                  <a:lnTo>
                    <a:pt x="899892" y="118985"/>
                  </a:lnTo>
                  <a:lnTo>
                    <a:pt x="862615" y="92654"/>
                  </a:lnTo>
                  <a:lnTo>
                    <a:pt x="822595" y="69216"/>
                  </a:lnTo>
                  <a:lnTo>
                    <a:pt x="780056" y="48861"/>
                  </a:lnTo>
                  <a:lnTo>
                    <a:pt x="735224" y="31779"/>
                  </a:lnTo>
                  <a:lnTo>
                    <a:pt x="688323" y="18161"/>
                  </a:lnTo>
                  <a:lnTo>
                    <a:pt x="639580" y="8199"/>
                  </a:lnTo>
                  <a:lnTo>
                    <a:pt x="589218" y="2081"/>
                  </a:lnTo>
                  <a:lnTo>
                    <a:pt x="537464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76960" y="398856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660"/>
                  </a:moveTo>
                  <a:lnTo>
                    <a:pt x="2460" y="410876"/>
                  </a:lnTo>
                  <a:lnTo>
                    <a:pt x="9692" y="368270"/>
                  </a:lnTo>
                  <a:lnTo>
                    <a:pt x="21470" y="327031"/>
                  </a:lnTo>
                  <a:lnTo>
                    <a:pt x="37568" y="287349"/>
                  </a:lnTo>
                  <a:lnTo>
                    <a:pt x="57761" y="249417"/>
                  </a:lnTo>
                  <a:lnTo>
                    <a:pt x="81824" y="213423"/>
                  </a:lnTo>
                  <a:lnTo>
                    <a:pt x="109531" y="179560"/>
                  </a:lnTo>
                  <a:lnTo>
                    <a:pt x="140657" y="148017"/>
                  </a:lnTo>
                  <a:lnTo>
                    <a:pt x="174977" y="118985"/>
                  </a:lnTo>
                  <a:lnTo>
                    <a:pt x="212265" y="92654"/>
                  </a:lnTo>
                  <a:lnTo>
                    <a:pt x="252296" y="69216"/>
                  </a:lnTo>
                  <a:lnTo>
                    <a:pt x="294845" y="48861"/>
                  </a:lnTo>
                  <a:lnTo>
                    <a:pt x="339685" y="31779"/>
                  </a:lnTo>
                  <a:lnTo>
                    <a:pt x="386593" y="18161"/>
                  </a:lnTo>
                  <a:lnTo>
                    <a:pt x="435342" y="8199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199"/>
                  </a:lnTo>
                  <a:lnTo>
                    <a:pt x="688323" y="18161"/>
                  </a:lnTo>
                  <a:lnTo>
                    <a:pt x="735224" y="31779"/>
                  </a:lnTo>
                  <a:lnTo>
                    <a:pt x="780056" y="48861"/>
                  </a:lnTo>
                  <a:lnTo>
                    <a:pt x="822595" y="69216"/>
                  </a:lnTo>
                  <a:lnTo>
                    <a:pt x="862615" y="92654"/>
                  </a:lnTo>
                  <a:lnTo>
                    <a:pt x="899892" y="118985"/>
                  </a:lnTo>
                  <a:lnTo>
                    <a:pt x="934201" y="148017"/>
                  </a:lnTo>
                  <a:lnTo>
                    <a:pt x="965316" y="179560"/>
                  </a:lnTo>
                  <a:lnTo>
                    <a:pt x="993013" y="213423"/>
                  </a:lnTo>
                  <a:lnTo>
                    <a:pt x="1017066" y="249417"/>
                  </a:lnTo>
                  <a:lnTo>
                    <a:pt x="1037250" y="287349"/>
                  </a:lnTo>
                  <a:lnTo>
                    <a:pt x="1053341" y="327031"/>
                  </a:lnTo>
                  <a:lnTo>
                    <a:pt x="1065113" y="368270"/>
                  </a:lnTo>
                  <a:lnTo>
                    <a:pt x="1072341" y="410876"/>
                  </a:lnTo>
                  <a:lnTo>
                    <a:pt x="1074801" y="454660"/>
                  </a:lnTo>
                  <a:lnTo>
                    <a:pt x="1072341" y="498464"/>
                  </a:lnTo>
                  <a:lnTo>
                    <a:pt x="1065113" y="541089"/>
                  </a:lnTo>
                  <a:lnTo>
                    <a:pt x="1053341" y="582344"/>
                  </a:lnTo>
                  <a:lnTo>
                    <a:pt x="1037250" y="622040"/>
                  </a:lnTo>
                  <a:lnTo>
                    <a:pt x="1017066" y="659984"/>
                  </a:lnTo>
                  <a:lnTo>
                    <a:pt x="993013" y="695988"/>
                  </a:lnTo>
                  <a:lnTo>
                    <a:pt x="965316" y="729860"/>
                  </a:lnTo>
                  <a:lnTo>
                    <a:pt x="934201" y="761410"/>
                  </a:lnTo>
                  <a:lnTo>
                    <a:pt x="899892" y="790448"/>
                  </a:lnTo>
                  <a:lnTo>
                    <a:pt x="862615" y="816783"/>
                  </a:lnTo>
                  <a:lnTo>
                    <a:pt x="822595" y="840224"/>
                  </a:lnTo>
                  <a:lnTo>
                    <a:pt x="780056" y="860582"/>
                  </a:lnTo>
                  <a:lnTo>
                    <a:pt x="735224" y="877665"/>
                  </a:lnTo>
                  <a:lnTo>
                    <a:pt x="688323" y="891284"/>
                  </a:lnTo>
                  <a:lnTo>
                    <a:pt x="639580" y="901247"/>
                  </a:lnTo>
                  <a:lnTo>
                    <a:pt x="589218" y="907365"/>
                  </a:lnTo>
                  <a:lnTo>
                    <a:pt x="537464" y="909446"/>
                  </a:lnTo>
                  <a:lnTo>
                    <a:pt x="485707" y="907365"/>
                  </a:lnTo>
                  <a:lnTo>
                    <a:pt x="435342" y="901247"/>
                  </a:lnTo>
                  <a:lnTo>
                    <a:pt x="386593" y="891284"/>
                  </a:lnTo>
                  <a:lnTo>
                    <a:pt x="339685" y="877665"/>
                  </a:lnTo>
                  <a:lnTo>
                    <a:pt x="294845" y="860582"/>
                  </a:lnTo>
                  <a:lnTo>
                    <a:pt x="252296" y="840224"/>
                  </a:lnTo>
                  <a:lnTo>
                    <a:pt x="212265" y="816783"/>
                  </a:lnTo>
                  <a:lnTo>
                    <a:pt x="174977" y="790448"/>
                  </a:lnTo>
                  <a:lnTo>
                    <a:pt x="140657" y="761410"/>
                  </a:lnTo>
                  <a:lnTo>
                    <a:pt x="109531" y="729860"/>
                  </a:lnTo>
                  <a:lnTo>
                    <a:pt x="81824" y="695988"/>
                  </a:lnTo>
                  <a:lnTo>
                    <a:pt x="57761" y="659984"/>
                  </a:lnTo>
                  <a:lnTo>
                    <a:pt x="37568" y="622040"/>
                  </a:lnTo>
                  <a:lnTo>
                    <a:pt x="21470" y="582344"/>
                  </a:lnTo>
                  <a:lnTo>
                    <a:pt x="9692" y="541089"/>
                  </a:lnTo>
                  <a:lnTo>
                    <a:pt x="2460" y="498464"/>
                  </a:lnTo>
                  <a:lnTo>
                    <a:pt x="0" y="45466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0224" y="4931663"/>
              <a:ext cx="1168908" cy="100431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76960" y="4955920"/>
              <a:ext cx="1074801" cy="90954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76960" y="495592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786"/>
                  </a:moveTo>
                  <a:lnTo>
                    <a:pt x="2460" y="410982"/>
                  </a:lnTo>
                  <a:lnTo>
                    <a:pt x="9692" y="368357"/>
                  </a:lnTo>
                  <a:lnTo>
                    <a:pt x="21470" y="327102"/>
                  </a:lnTo>
                  <a:lnTo>
                    <a:pt x="37568" y="287406"/>
                  </a:lnTo>
                  <a:lnTo>
                    <a:pt x="57761" y="249462"/>
                  </a:lnTo>
                  <a:lnTo>
                    <a:pt x="81824" y="213458"/>
                  </a:lnTo>
                  <a:lnTo>
                    <a:pt x="109531" y="179586"/>
                  </a:lnTo>
                  <a:lnTo>
                    <a:pt x="140657" y="148036"/>
                  </a:lnTo>
                  <a:lnTo>
                    <a:pt x="174977" y="118998"/>
                  </a:lnTo>
                  <a:lnTo>
                    <a:pt x="212265" y="92663"/>
                  </a:lnTo>
                  <a:lnTo>
                    <a:pt x="252296" y="69222"/>
                  </a:lnTo>
                  <a:lnTo>
                    <a:pt x="294845" y="48864"/>
                  </a:lnTo>
                  <a:lnTo>
                    <a:pt x="339685" y="31781"/>
                  </a:lnTo>
                  <a:lnTo>
                    <a:pt x="386593" y="18162"/>
                  </a:lnTo>
                  <a:lnTo>
                    <a:pt x="435342" y="8199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199"/>
                  </a:lnTo>
                  <a:lnTo>
                    <a:pt x="688323" y="18162"/>
                  </a:lnTo>
                  <a:lnTo>
                    <a:pt x="735224" y="31781"/>
                  </a:lnTo>
                  <a:lnTo>
                    <a:pt x="780056" y="48864"/>
                  </a:lnTo>
                  <a:lnTo>
                    <a:pt x="822595" y="69222"/>
                  </a:lnTo>
                  <a:lnTo>
                    <a:pt x="862615" y="92663"/>
                  </a:lnTo>
                  <a:lnTo>
                    <a:pt x="899892" y="118998"/>
                  </a:lnTo>
                  <a:lnTo>
                    <a:pt x="934201" y="148036"/>
                  </a:lnTo>
                  <a:lnTo>
                    <a:pt x="965316" y="179586"/>
                  </a:lnTo>
                  <a:lnTo>
                    <a:pt x="993013" y="213458"/>
                  </a:lnTo>
                  <a:lnTo>
                    <a:pt x="1017066" y="249462"/>
                  </a:lnTo>
                  <a:lnTo>
                    <a:pt x="1037250" y="287406"/>
                  </a:lnTo>
                  <a:lnTo>
                    <a:pt x="1053341" y="327102"/>
                  </a:lnTo>
                  <a:lnTo>
                    <a:pt x="1065113" y="368357"/>
                  </a:lnTo>
                  <a:lnTo>
                    <a:pt x="1072341" y="410982"/>
                  </a:lnTo>
                  <a:lnTo>
                    <a:pt x="1074801" y="454786"/>
                  </a:lnTo>
                  <a:lnTo>
                    <a:pt x="1072341" y="498583"/>
                  </a:lnTo>
                  <a:lnTo>
                    <a:pt x="1065113" y="541201"/>
                  </a:lnTo>
                  <a:lnTo>
                    <a:pt x="1053341" y="582451"/>
                  </a:lnTo>
                  <a:lnTo>
                    <a:pt x="1037250" y="622142"/>
                  </a:lnTo>
                  <a:lnTo>
                    <a:pt x="1017066" y="660084"/>
                  </a:lnTo>
                  <a:lnTo>
                    <a:pt x="993013" y="696085"/>
                  </a:lnTo>
                  <a:lnTo>
                    <a:pt x="965316" y="729956"/>
                  </a:lnTo>
                  <a:lnTo>
                    <a:pt x="934201" y="761506"/>
                  </a:lnTo>
                  <a:lnTo>
                    <a:pt x="899892" y="790543"/>
                  </a:lnTo>
                  <a:lnTo>
                    <a:pt x="862615" y="816879"/>
                  </a:lnTo>
                  <a:lnTo>
                    <a:pt x="822595" y="840321"/>
                  </a:lnTo>
                  <a:lnTo>
                    <a:pt x="780056" y="860680"/>
                  </a:lnTo>
                  <a:lnTo>
                    <a:pt x="735224" y="877764"/>
                  </a:lnTo>
                  <a:lnTo>
                    <a:pt x="688323" y="891384"/>
                  </a:lnTo>
                  <a:lnTo>
                    <a:pt x="639580" y="901348"/>
                  </a:lnTo>
                  <a:lnTo>
                    <a:pt x="589218" y="907466"/>
                  </a:lnTo>
                  <a:lnTo>
                    <a:pt x="537464" y="909548"/>
                  </a:lnTo>
                  <a:lnTo>
                    <a:pt x="485707" y="907466"/>
                  </a:lnTo>
                  <a:lnTo>
                    <a:pt x="435342" y="901348"/>
                  </a:lnTo>
                  <a:lnTo>
                    <a:pt x="386593" y="891384"/>
                  </a:lnTo>
                  <a:lnTo>
                    <a:pt x="339685" y="877764"/>
                  </a:lnTo>
                  <a:lnTo>
                    <a:pt x="294845" y="860680"/>
                  </a:lnTo>
                  <a:lnTo>
                    <a:pt x="252296" y="840321"/>
                  </a:lnTo>
                  <a:lnTo>
                    <a:pt x="212265" y="816879"/>
                  </a:lnTo>
                  <a:lnTo>
                    <a:pt x="174977" y="790543"/>
                  </a:lnTo>
                  <a:lnTo>
                    <a:pt x="140657" y="761506"/>
                  </a:lnTo>
                  <a:lnTo>
                    <a:pt x="109531" y="729956"/>
                  </a:lnTo>
                  <a:lnTo>
                    <a:pt x="81824" y="696085"/>
                  </a:lnTo>
                  <a:lnTo>
                    <a:pt x="57761" y="660084"/>
                  </a:lnTo>
                  <a:lnTo>
                    <a:pt x="37568" y="622142"/>
                  </a:lnTo>
                  <a:lnTo>
                    <a:pt x="21470" y="582451"/>
                  </a:lnTo>
                  <a:lnTo>
                    <a:pt x="9692" y="541201"/>
                  </a:lnTo>
                  <a:lnTo>
                    <a:pt x="2460" y="498583"/>
                  </a:lnTo>
                  <a:lnTo>
                    <a:pt x="0" y="454786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0224" y="5893307"/>
              <a:ext cx="1168908" cy="96469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76960" y="5917691"/>
              <a:ext cx="1074801" cy="90951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076960" y="591769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5" h="909954">
                  <a:moveTo>
                    <a:pt x="0" y="454761"/>
                  </a:moveTo>
                  <a:lnTo>
                    <a:pt x="2460" y="410965"/>
                  </a:lnTo>
                  <a:lnTo>
                    <a:pt x="9692" y="368347"/>
                  </a:lnTo>
                  <a:lnTo>
                    <a:pt x="21470" y="327096"/>
                  </a:lnTo>
                  <a:lnTo>
                    <a:pt x="37568" y="287405"/>
                  </a:lnTo>
                  <a:lnTo>
                    <a:pt x="57761" y="249464"/>
                  </a:lnTo>
                  <a:lnTo>
                    <a:pt x="81824" y="213462"/>
                  </a:lnTo>
                  <a:lnTo>
                    <a:pt x="109531" y="179591"/>
                  </a:lnTo>
                  <a:lnTo>
                    <a:pt x="140657" y="148042"/>
                  </a:lnTo>
                  <a:lnTo>
                    <a:pt x="174977" y="119004"/>
                  </a:lnTo>
                  <a:lnTo>
                    <a:pt x="212265" y="92669"/>
                  </a:lnTo>
                  <a:lnTo>
                    <a:pt x="252296" y="69227"/>
                  </a:lnTo>
                  <a:lnTo>
                    <a:pt x="294845" y="48868"/>
                  </a:lnTo>
                  <a:lnTo>
                    <a:pt x="339685" y="31784"/>
                  </a:lnTo>
                  <a:lnTo>
                    <a:pt x="386593" y="18164"/>
                  </a:lnTo>
                  <a:lnTo>
                    <a:pt x="435342" y="8200"/>
                  </a:lnTo>
                  <a:lnTo>
                    <a:pt x="485707" y="2081"/>
                  </a:lnTo>
                  <a:lnTo>
                    <a:pt x="537464" y="0"/>
                  </a:lnTo>
                  <a:lnTo>
                    <a:pt x="589218" y="2081"/>
                  </a:lnTo>
                  <a:lnTo>
                    <a:pt x="639580" y="8200"/>
                  </a:lnTo>
                  <a:lnTo>
                    <a:pt x="688323" y="18164"/>
                  </a:lnTo>
                  <a:lnTo>
                    <a:pt x="735224" y="31784"/>
                  </a:lnTo>
                  <a:lnTo>
                    <a:pt x="780056" y="48868"/>
                  </a:lnTo>
                  <a:lnTo>
                    <a:pt x="822595" y="69227"/>
                  </a:lnTo>
                  <a:lnTo>
                    <a:pt x="862615" y="92669"/>
                  </a:lnTo>
                  <a:lnTo>
                    <a:pt x="899892" y="119004"/>
                  </a:lnTo>
                  <a:lnTo>
                    <a:pt x="934201" y="148042"/>
                  </a:lnTo>
                  <a:lnTo>
                    <a:pt x="965316" y="179591"/>
                  </a:lnTo>
                  <a:lnTo>
                    <a:pt x="993013" y="213462"/>
                  </a:lnTo>
                  <a:lnTo>
                    <a:pt x="1017066" y="249464"/>
                  </a:lnTo>
                  <a:lnTo>
                    <a:pt x="1037250" y="287405"/>
                  </a:lnTo>
                  <a:lnTo>
                    <a:pt x="1053341" y="327096"/>
                  </a:lnTo>
                  <a:lnTo>
                    <a:pt x="1065113" y="368347"/>
                  </a:lnTo>
                  <a:lnTo>
                    <a:pt x="1072341" y="410965"/>
                  </a:lnTo>
                  <a:lnTo>
                    <a:pt x="1074801" y="454761"/>
                  </a:lnTo>
                  <a:lnTo>
                    <a:pt x="1072341" y="498557"/>
                  </a:lnTo>
                  <a:lnTo>
                    <a:pt x="1065113" y="541175"/>
                  </a:lnTo>
                  <a:lnTo>
                    <a:pt x="1053341" y="582425"/>
                  </a:lnTo>
                  <a:lnTo>
                    <a:pt x="1037250" y="622115"/>
                  </a:lnTo>
                  <a:lnTo>
                    <a:pt x="1017066" y="660056"/>
                  </a:lnTo>
                  <a:lnTo>
                    <a:pt x="993013" y="696057"/>
                  </a:lnTo>
                  <a:lnTo>
                    <a:pt x="965316" y="729927"/>
                  </a:lnTo>
                  <a:lnTo>
                    <a:pt x="934201" y="761475"/>
                  </a:lnTo>
                  <a:lnTo>
                    <a:pt x="899892" y="790512"/>
                  </a:lnTo>
                  <a:lnTo>
                    <a:pt x="862615" y="816846"/>
                  </a:lnTo>
                  <a:lnTo>
                    <a:pt x="822595" y="840287"/>
                  </a:lnTo>
                  <a:lnTo>
                    <a:pt x="780056" y="860645"/>
                  </a:lnTo>
                  <a:lnTo>
                    <a:pt x="735224" y="877729"/>
                  </a:lnTo>
                  <a:lnTo>
                    <a:pt x="688323" y="891348"/>
                  </a:lnTo>
                  <a:lnTo>
                    <a:pt x="639580" y="901312"/>
                  </a:lnTo>
                  <a:lnTo>
                    <a:pt x="589218" y="907430"/>
                  </a:lnTo>
                  <a:lnTo>
                    <a:pt x="537464" y="909511"/>
                  </a:lnTo>
                  <a:lnTo>
                    <a:pt x="485707" y="907430"/>
                  </a:lnTo>
                  <a:lnTo>
                    <a:pt x="435342" y="901312"/>
                  </a:lnTo>
                  <a:lnTo>
                    <a:pt x="386593" y="891348"/>
                  </a:lnTo>
                  <a:lnTo>
                    <a:pt x="339685" y="877729"/>
                  </a:lnTo>
                  <a:lnTo>
                    <a:pt x="294845" y="860645"/>
                  </a:lnTo>
                  <a:lnTo>
                    <a:pt x="252296" y="840287"/>
                  </a:lnTo>
                  <a:lnTo>
                    <a:pt x="212265" y="816846"/>
                  </a:lnTo>
                  <a:lnTo>
                    <a:pt x="174977" y="790512"/>
                  </a:lnTo>
                  <a:lnTo>
                    <a:pt x="140657" y="761475"/>
                  </a:lnTo>
                  <a:lnTo>
                    <a:pt x="109531" y="729927"/>
                  </a:lnTo>
                  <a:lnTo>
                    <a:pt x="81824" y="696057"/>
                  </a:lnTo>
                  <a:lnTo>
                    <a:pt x="57761" y="660056"/>
                  </a:lnTo>
                  <a:lnTo>
                    <a:pt x="37568" y="622115"/>
                  </a:lnTo>
                  <a:lnTo>
                    <a:pt x="21470" y="582425"/>
                  </a:lnTo>
                  <a:lnTo>
                    <a:pt x="9692" y="541175"/>
                  </a:lnTo>
                  <a:lnTo>
                    <a:pt x="2460" y="498557"/>
                  </a:lnTo>
                  <a:lnTo>
                    <a:pt x="0" y="454761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96440" y="3325367"/>
              <a:ext cx="1252727" cy="72389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151761" y="3402456"/>
              <a:ext cx="1054735" cy="584835"/>
            </a:xfrm>
            <a:custGeom>
              <a:avLst/>
              <a:gdLst/>
              <a:ahLst/>
              <a:cxnLst/>
              <a:rect l="l" t="t" r="r" b="b"/>
              <a:pathLst>
                <a:path w="1054735" h="584835">
                  <a:moveTo>
                    <a:pt x="514603" y="58927"/>
                  </a:moveTo>
                  <a:lnTo>
                    <a:pt x="514603" y="579246"/>
                  </a:lnTo>
                  <a:lnTo>
                    <a:pt x="520191" y="584834"/>
                  </a:lnTo>
                  <a:lnTo>
                    <a:pt x="1054481" y="584834"/>
                  </a:lnTo>
                  <a:lnTo>
                    <a:pt x="1054481" y="572134"/>
                  </a:lnTo>
                  <a:lnTo>
                    <a:pt x="540003" y="572134"/>
                  </a:lnTo>
                  <a:lnTo>
                    <a:pt x="527303" y="559434"/>
                  </a:lnTo>
                  <a:lnTo>
                    <a:pt x="540003" y="559434"/>
                  </a:lnTo>
                  <a:lnTo>
                    <a:pt x="540003" y="71627"/>
                  </a:lnTo>
                  <a:lnTo>
                    <a:pt x="527303" y="71627"/>
                  </a:lnTo>
                  <a:lnTo>
                    <a:pt x="514603" y="58927"/>
                  </a:lnTo>
                  <a:close/>
                </a:path>
                <a:path w="1054735" h="584835">
                  <a:moveTo>
                    <a:pt x="540003" y="559434"/>
                  </a:moveTo>
                  <a:lnTo>
                    <a:pt x="527303" y="559434"/>
                  </a:lnTo>
                  <a:lnTo>
                    <a:pt x="540003" y="572134"/>
                  </a:lnTo>
                  <a:lnTo>
                    <a:pt x="540003" y="559434"/>
                  </a:lnTo>
                  <a:close/>
                </a:path>
                <a:path w="1054735" h="584835">
                  <a:moveTo>
                    <a:pt x="1054481" y="559434"/>
                  </a:moveTo>
                  <a:lnTo>
                    <a:pt x="540003" y="559434"/>
                  </a:lnTo>
                  <a:lnTo>
                    <a:pt x="540003" y="572134"/>
                  </a:lnTo>
                  <a:lnTo>
                    <a:pt x="1054481" y="572134"/>
                  </a:lnTo>
                  <a:lnTo>
                    <a:pt x="1054481" y="559434"/>
                  </a:lnTo>
                  <a:close/>
                </a:path>
                <a:path w="1054735" h="584835">
                  <a:moveTo>
                    <a:pt x="101091" y="0"/>
                  </a:moveTo>
                  <a:lnTo>
                    <a:pt x="0" y="58927"/>
                  </a:lnTo>
                  <a:lnTo>
                    <a:pt x="101091" y="117855"/>
                  </a:lnTo>
                  <a:lnTo>
                    <a:pt x="108838" y="115823"/>
                  </a:lnTo>
                  <a:lnTo>
                    <a:pt x="112394" y="109727"/>
                  </a:lnTo>
                  <a:lnTo>
                    <a:pt x="115950" y="103758"/>
                  </a:lnTo>
                  <a:lnTo>
                    <a:pt x="113918" y="96012"/>
                  </a:lnTo>
                  <a:lnTo>
                    <a:pt x="72117" y="71627"/>
                  </a:lnTo>
                  <a:lnTo>
                    <a:pt x="25145" y="71627"/>
                  </a:lnTo>
                  <a:lnTo>
                    <a:pt x="25145" y="46227"/>
                  </a:lnTo>
                  <a:lnTo>
                    <a:pt x="72117" y="46227"/>
                  </a:lnTo>
                  <a:lnTo>
                    <a:pt x="107822" y="25400"/>
                  </a:lnTo>
                  <a:lnTo>
                    <a:pt x="113918" y="21970"/>
                  </a:lnTo>
                  <a:lnTo>
                    <a:pt x="115950" y="14096"/>
                  </a:lnTo>
                  <a:lnTo>
                    <a:pt x="112394" y="8127"/>
                  </a:lnTo>
                  <a:lnTo>
                    <a:pt x="108838" y="2031"/>
                  </a:lnTo>
                  <a:lnTo>
                    <a:pt x="101091" y="0"/>
                  </a:lnTo>
                  <a:close/>
                </a:path>
                <a:path w="1054735" h="584835">
                  <a:moveTo>
                    <a:pt x="72117" y="46227"/>
                  </a:moveTo>
                  <a:lnTo>
                    <a:pt x="25145" y="46227"/>
                  </a:lnTo>
                  <a:lnTo>
                    <a:pt x="25145" y="71627"/>
                  </a:lnTo>
                  <a:lnTo>
                    <a:pt x="72117" y="71627"/>
                  </a:lnTo>
                  <a:lnTo>
                    <a:pt x="69069" y="69850"/>
                  </a:lnTo>
                  <a:lnTo>
                    <a:pt x="31622" y="69850"/>
                  </a:lnTo>
                  <a:lnTo>
                    <a:pt x="31622" y="48005"/>
                  </a:lnTo>
                  <a:lnTo>
                    <a:pt x="69069" y="48005"/>
                  </a:lnTo>
                  <a:lnTo>
                    <a:pt x="72117" y="46227"/>
                  </a:lnTo>
                  <a:close/>
                </a:path>
                <a:path w="1054735" h="584835">
                  <a:moveTo>
                    <a:pt x="534288" y="46227"/>
                  </a:moveTo>
                  <a:lnTo>
                    <a:pt x="72117" y="46227"/>
                  </a:lnTo>
                  <a:lnTo>
                    <a:pt x="50346" y="58927"/>
                  </a:lnTo>
                  <a:lnTo>
                    <a:pt x="72117" y="71627"/>
                  </a:lnTo>
                  <a:lnTo>
                    <a:pt x="514603" y="71627"/>
                  </a:lnTo>
                  <a:lnTo>
                    <a:pt x="514603" y="58927"/>
                  </a:lnTo>
                  <a:lnTo>
                    <a:pt x="540003" y="58927"/>
                  </a:lnTo>
                  <a:lnTo>
                    <a:pt x="540003" y="51942"/>
                  </a:lnTo>
                  <a:lnTo>
                    <a:pt x="534288" y="46227"/>
                  </a:lnTo>
                  <a:close/>
                </a:path>
                <a:path w="1054735" h="584835">
                  <a:moveTo>
                    <a:pt x="540003" y="58927"/>
                  </a:moveTo>
                  <a:lnTo>
                    <a:pt x="514603" y="58927"/>
                  </a:lnTo>
                  <a:lnTo>
                    <a:pt x="527303" y="71627"/>
                  </a:lnTo>
                  <a:lnTo>
                    <a:pt x="540003" y="71627"/>
                  </a:lnTo>
                  <a:lnTo>
                    <a:pt x="540003" y="58927"/>
                  </a:lnTo>
                  <a:close/>
                </a:path>
                <a:path w="1054735" h="584835">
                  <a:moveTo>
                    <a:pt x="31622" y="48005"/>
                  </a:moveTo>
                  <a:lnTo>
                    <a:pt x="31622" y="69850"/>
                  </a:lnTo>
                  <a:lnTo>
                    <a:pt x="50346" y="58927"/>
                  </a:lnTo>
                  <a:lnTo>
                    <a:pt x="31622" y="48005"/>
                  </a:lnTo>
                  <a:close/>
                </a:path>
                <a:path w="1054735" h="584835">
                  <a:moveTo>
                    <a:pt x="50346" y="58927"/>
                  </a:moveTo>
                  <a:lnTo>
                    <a:pt x="31622" y="69850"/>
                  </a:lnTo>
                  <a:lnTo>
                    <a:pt x="69069" y="69850"/>
                  </a:lnTo>
                  <a:lnTo>
                    <a:pt x="50346" y="58927"/>
                  </a:lnTo>
                  <a:close/>
                </a:path>
                <a:path w="1054735" h="584835">
                  <a:moveTo>
                    <a:pt x="69069" y="48005"/>
                  </a:moveTo>
                  <a:lnTo>
                    <a:pt x="31622" y="48005"/>
                  </a:lnTo>
                  <a:lnTo>
                    <a:pt x="50346" y="58927"/>
                  </a:lnTo>
                  <a:lnTo>
                    <a:pt x="69069" y="48005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85772" y="3957827"/>
              <a:ext cx="1283208" cy="61721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141474" y="3980433"/>
              <a:ext cx="1085215" cy="478155"/>
            </a:xfrm>
            <a:custGeom>
              <a:avLst/>
              <a:gdLst/>
              <a:ahLst/>
              <a:cxnLst/>
              <a:rect l="l" t="t" r="r" b="b"/>
              <a:pathLst>
                <a:path w="1085214" h="478154">
                  <a:moveTo>
                    <a:pt x="101092" y="360172"/>
                  </a:moveTo>
                  <a:lnTo>
                    <a:pt x="0" y="419227"/>
                  </a:lnTo>
                  <a:lnTo>
                    <a:pt x="101092" y="478155"/>
                  </a:lnTo>
                  <a:lnTo>
                    <a:pt x="108838" y="476123"/>
                  </a:lnTo>
                  <a:lnTo>
                    <a:pt x="115950" y="463931"/>
                  </a:lnTo>
                  <a:lnTo>
                    <a:pt x="113918" y="456184"/>
                  </a:lnTo>
                  <a:lnTo>
                    <a:pt x="72335" y="431927"/>
                  </a:lnTo>
                  <a:lnTo>
                    <a:pt x="25273" y="431927"/>
                  </a:lnTo>
                  <a:lnTo>
                    <a:pt x="25273" y="406527"/>
                  </a:lnTo>
                  <a:lnTo>
                    <a:pt x="72117" y="406527"/>
                  </a:lnTo>
                  <a:lnTo>
                    <a:pt x="113918" y="382143"/>
                  </a:lnTo>
                  <a:lnTo>
                    <a:pt x="115950" y="374396"/>
                  </a:lnTo>
                  <a:lnTo>
                    <a:pt x="112394" y="368300"/>
                  </a:lnTo>
                  <a:lnTo>
                    <a:pt x="108838" y="362331"/>
                  </a:lnTo>
                  <a:lnTo>
                    <a:pt x="101092" y="360172"/>
                  </a:lnTo>
                  <a:close/>
                </a:path>
                <a:path w="1085214" h="478154">
                  <a:moveTo>
                    <a:pt x="72117" y="406527"/>
                  </a:moveTo>
                  <a:lnTo>
                    <a:pt x="25273" y="406527"/>
                  </a:lnTo>
                  <a:lnTo>
                    <a:pt x="25273" y="431927"/>
                  </a:lnTo>
                  <a:lnTo>
                    <a:pt x="72335" y="431927"/>
                  </a:lnTo>
                  <a:lnTo>
                    <a:pt x="69287" y="430149"/>
                  </a:lnTo>
                  <a:lnTo>
                    <a:pt x="31623" y="430149"/>
                  </a:lnTo>
                  <a:lnTo>
                    <a:pt x="31623" y="408178"/>
                  </a:lnTo>
                  <a:lnTo>
                    <a:pt x="69287" y="408178"/>
                  </a:lnTo>
                  <a:lnTo>
                    <a:pt x="72117" y="406527"/>
                  </a:lnTo>
                  <a:close/>
                </a:path>
                <a:path w="1085214" h="478154">
                  <a:moveTo>
                    <a:pt x="529970" y="406527"/>
                  </a:moveTo>
                  <a:lnTo>
                    <a:pt x="72117" y="406527"/>
                  </a:lnTo>
                  <a:lnTo>
                    <a:pt x="50455" y="419163"/>
                  </a:lnTo>
                  <a:lnTo>
                    <a:pt x="72335" y="431927"/>
                  </a:lnTo>
                  <a:lnTo>
                    <a:pt x="549656" y="431927"/>
                  </a:lnTo>
                  <a:lnTo>
                    <a:pt x="555370" y="426212"/>
                  </a:lnTo>
                  <a:lnTo>
                    <a:pt x="555370" y="419227"/>
                  </a:lnTo>
                  <a:lnTo>
                    <a:pt x="529970" y="419227"/>
                  </a:lnTo>
                  <a:lnTo>
                    <a:pt x="529970" y="406527"/>
                  </a:lnTo>
                  <a:close/>
                </a:path>
                <a:path w="1085214" h="478154">
                  <a:moveTo>
                    <a:pt x="31623" y="408178"/>
                  </a:moveTo>
                  <a:lnTo>
                    <a:pt x="31623" y="430149"/>
                  </a:lnTo>
                  <a:lnTo>
                    <a:pt x="50455" y="419163"/>
                  </a:lnTo>
                  <a:lnTo>
                    <a:pt x="31623" y="408178"/>
                  </a:lnTo>
                  <a:close/>
                </a:path>
                <a:path w="1085214" h="478154">
                  <a:moveTo>
                    <a:pt x="50455" y="419163"/>
                  </a:moveTo>
                  <a:lnTo>
                    <a:pt x="31623" y="430149"/>
                  </a:lnTo>
                  <a:lnTo>
                    <a:pt x="69287" y="430149"/>
                  </a:lnTo>
                  <a:lnTo>
                    <a:pt x="50455" y="419163"/>
                  </a:lnTo>
                  <a:close/>
                </a:path>
                <a:path w="1085214" h="478154">
                  <a:moveTo>
                    <a:pt x="1085214" y="0"/>
                  </a:moveTo>
                  <a:lnTo>
                    <a:pt x="535686" y="0"/>
                  </a:lnTo>
                  <a:lnTo>
                    <a:pt x="529970" y="5715"/>
                  </a:lnTo>
                  <a:lnTo>
                    <a:pt x="529970" y="419227"/>
                  </a:lnTo>
                  <a:lnTo>
                    <a:pt x="542670" y="406527"/>
                  </a:lnTo>
                  <a:lnTo>
                    <a:pt x="555370" y="406527"/>
                  </a:lnTo>
                  <a:lnTo>
                    <a:pt x="555370" y="25400"/>
                  </a:lnTo>
                  <a:lnTo>
                    <a:pt x="542670" y="25400"/>
                  </a:lnTo>
                  <a:lnTo>
                    <a:pt x="555370" y="12700"/>
                  </a:lnTo>
                  <a:lnTo>
                    <a:pt x="1085214" y="12700"/>
                  </a:lnTo>
                  <a:lnTo>
                    <a:pt x="1085214" y="0"/>
                  </a:lnTo>
                  <a:close/>
                </a:path>
                <a:path w="1085214" h="478154">
                  <a:moveTo>
                    <a:pt x="555370" y="406527"/>
                  </a:moveTo>
                  <a:lnTo>
                    <a:pt x="542670" y="406527"/>
                  </a:lnTo>
                  <a:lnTo>
                    <a:pt x="529970" y="419227"/>
                  </a:lnTo>
                  <a:lnTo>
                    <a:pt x="555370" y="419227"/>
                  </a:lnTo>
                  <a:lnTo>
                    <a:pt x="555370" y="406527"/>
                  </a:lnTo>
                  <a:close/>
                </a:path>
                <a:path w="1085214" h="478154">
                  <a:moveTo>
                    <a:pt x="69287" y="408178"/>
                  </a:moveTo>
                  <a:lnTo>
                    <a:pt x="31623" y="408178"/>
                  </a:lnTo>
                  <a:lnTo>
                    <a:pt x="50455" y="419163"/>
                  </a:lnTo>
                  <a:lnTo>
                    <a:pt x="69287" y="408178"/>
                  </a:lnTo>
                  <a:close/>
                </a:path>
                <a:path w="1085214" h="478154">
                  <a:moveTo>
                    <a:pt x="555370" y="12700"/>
                  </a:moveTo>
                  <a:lnTo>
                    <a:pt x="542670" y="25400"/>
                  </a:lnTo>
                  <a:lnTo>
                    <a:pt x="555370" y="25400"/>
                  </a:lnTo>
                  <a:lnTo>
                    <a:pt x="555370" y="12700"/>
                  </a:lnTo>
                  <a:close/>
                </a:path>
                <a:path w="1085214" h="478154">
                  <a:moveTo>
                    <a:pt x="1085214" y="12700"/>
                  </a:moveTo>
                  <a:lnTo>
                    <a:pt x="555370" y="12700"/>
                  </a:lnTo>
                  <a:lnTo>
                    <a:pt x="555370" y="25400"/>
                  </a:lnTo>
                  <a:lnTo>
                    <a:pt x="1085214" y="25400"/>
                  </a:lnTo>
                  <a:lnTo>
                    <a:pt x="1085214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75104" y="5286755"/>
              <a:ext cx="1263395" cy="68732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131313" y="5362955"/>
              <a:ext cx="1064895" cy="548005"/>
            </a:xfrm>
            <a:custGeom>
              <a:avLst/>
              <a:gdLst/>
              <a:ahLst/>
              <a:cxnLst/>
              <a:rect l="l" t="t" r="r" b="b"/>
              <a:pathLst>
                <a:path w="1064895" h="548004">
                  <a:moveTo>
                    <a:pt x="519684" y="58928"/>
                  </a:moveTo>
                  <a:lnTo>
                    <a:pt x="519684" y="542175"/>
                  </a:lnTo>
                  <a:lnTo>
                    <a:pt x="525272" y="547865"/>
                  </a:lnTo>
                  <a:lnTo>
                    <a:pt x="1064641" y="547865"/>
                  </a:lnTo>
                  <a:lnTo>
                    <a:pt x="1064641" y="535165"/>
                  </a:lnTo>
                  <a:lnTo>
                    <a:pt x="545084" y="535165"/>
                  </a:lnTo>
                  <a:lnTo>
                    <a:pt x="532384" y="522465"/>
                  </a:lnTo>
                  <a:lnTo>
                    <a:pt x="545084" y="522465"/>
                  </a:lnTo>
                  <a:lnTo>
                    <a:pt x="545084" y="71628"/>
                  </a:lnTo>
                  <a:lnTo>
                    <a:pt x="532384" y="71628"/>
                  </a:lnTo>
                  <a:lnTo>
                    <a:pt x="519684" y="58928"/>
                  </a:lnTo>
                  <a:close/>
                </a:path>
                <a:path w="1064895" h="548004">
                  <a:moveTo>
                    <a:pt x="545084" y="522465"/>
                  </a:moveTo>
                  <a:lnTo>
                    <a:pt x="532384" y="522465"/>
                  </a:lnTo>
                  <a:lnTo>
                    <a:pt x="545084" y="535165"/>
                  </a:lnTo>
                  <a:lnTo>
                    <a:pt x="545084" y="522465"/>
                  </a:lnTo>
                  <a:close/>
                </a:path>
                <a:path w="1064895" h="548004">
                  <a:moveTo>
                    <a:pt x="1064641" y="522465"/>
                  </a:moveTo>
                  <a:lnTo>
                    <a:pt x="545084" y="522465"/>
                  </a:lnTo>
                  <a:lnTo>
                    <a:pt x="545084" y="535165"/>
                  </a:lnTo>
                  <a:lnTo>
                    <a:pt x="1064641" y="535165"/>
                  </a:lnTo>
                  <a:lnTo>
                    <a:pt x="1064641" y="522465"/>
                  </a:lnTo>
                  <a:close/>
                </a:path>
                <a:path w="1064895" h="548004">
                  <a:moveTo>
                    <a:pt x="101092" y="0"/>
                  </a:moveTo>
                  <a:lnTo>
                    <a:pt x="0" y="58928"/>
                  </a:lnTo>
                  <a:lnTo>
                    <a:pt x="101092" y="117856"/>
                  </a:lnTo>
                  <a:lnTo>
                    <a:pt x="108838" y="115824"/>
                  </a:lnTo>
                  <a:lnTo>
                    <a:pt x="112394" y="109728"/>
                  </a:lnTo>
                  <a:lnTo>
                    <a:pt x="115824" y="103759"/>
                  </a:lnTo>
                  <a:lnTo>
                    <a:pt x="113792" y="95885"/>
                  </a:lnTo>
                  <a:lnTo>
                    <a:pt x="72117" y="71628"/>
                  </a:lnTo>
                  <a:lnTo>
                    <a:pt x="25146" y="71628"/>
                  </a:lnTo>
                  <a:lnTo>
                    <a:pt x="25146" y="46228"/>
                  </a:lnTo>
                  <a:lnTo>
                    <a:pt x="72117" y="46228"/>
                  </a:lnTo>
                  <a:lnTo>
                    <a:pt x="107823" y="25400"/>
                  </a:lnTo>
                  <a:lnTo>
                    <a:pt x="113792" y="21844"/>
                  </a:lnTo>
                  <a:lnTo>
                    <a:pt x="115824" y="14097"/>
                  </a:lnTo>
                  <a:lnTo>
                    <a:pt x="112394" y="8128"/>
                  </a:lnTo>
                  <a:lnTo>
                    <a:pt x="108838" y="2032"/>
                  </a:lnTo>
                  <a:lnTo>
                    <a:pt x="101092" y="0"/>
                  </a:lnTo>
                  <a:close/>
                </a:path>
                <a:path w="1064895" h="548004">
                  <a:moveTo>
                    <a:pt x="72117" y="46228"/>
                  </a:moveTo>
                  <a:lnTo>
                    <a:pt x="25146" y="46228"/>
                  </a:lnTo>
                  <a:lnTo>
                    <a:pt x="25146" y="71628"/>
                  </a:lnTo>
                  <a:lnTo>
                    <a:pt x="72117" y="71628"/>
                  </a:lnTo>
                  <a:lnTo>
                    <a:pt x="69069" y="69850"/>
                  </a:lnTo>
                  <a:lnTo>
                    <a:pt x="31623" y="69850"/>
                  </a:lnTo>
                  <a:lnTo>
                    <a:pt x="31623" y="48006"/>
                  </a:lnTo>
                  <a:lnTo>
                    <a:pt x="69069" y="48006"/>
                  </a:lnTo>
                  <a:lnTo>
                    <a:pt x="72117" y="46228"/>
                  </a:lnTo>
                  <a:close/>
                </a:path>
                <a:path w="1064895" h="548004">
                  <a:moveTo>
                    <a:pt x="539369" y="46228"/>
                  </a:moveTo>
                  <a:lnTo>
                    <a:pt x="72117" y="46228"/>
                  </a:lnTo>
                  <a:lnTo>
                    <a:pt x="50346" y="58928"/>
                  </a:lnTo>
                  <a:lnTo>
                    <a:pt x="72117" y="71628"/>
                  </a:lnTo>
                  <a:lnTo>
                    <a:pt x="519684" y="71628"/>
                  </a:lnTo>
                  <a:lnTo>
                    <a:pt x="519684" y="58928"/>
                  </a:lnTo>
                  <a:lnTo>
                    <a:pt x="545084" y="58928"/>
                  </a:lnTo>
                  <a:lnTo>
                    <a:pt x="545084" y="51943"/>
                  </a:lnTo>
                  <a:lnTo>
                    <a:pt x="539369" y="46228"/>
                  </a:lnTo>
                  <a:close/>
                </a:path>
                <a:path w="1064895" h="548004">
                  <a:moveTo>
                    <a:pt x="545084" y="58928"/>
                  </a:moveTo>
                  <a:lnTo>
                    <a:pt x="519684" y="58928"/>
                  </a:lnTo>
                  <a:lnTo>
                    <a:pt x="532384" y="71628"/>
                  </a:lnTo>
                  <a:lnTo>
                    <a:pt x="545084" y="71628"/>
                  </a:lnTo>
                  <a:lnTo>
                    <a:pt x="545084" y="58928"/>
                  </a:lnTo>
                  <a:close/>
                </a:path>
                <a:path w="1064895" h="548004">
                  <a:moveTo>
                    <a:pt x="31623" y="48006"/>
                  </a:moveTo>
                  <a:lnTo>
                    <a:pt x="31623" y="69850"/>
                  </a:lnTo>
                  <a:lnTo>
                    <a:pt x="50346" y="58928"/>
                  </a:lnTo>
                  <a:lnTo>
                    <a:pt x="31623" y="48006"/>
                  </a:lnTo>
                  <a:close/>
                </a:path>
                <a:path w="1064895" h="548004">
                  <a:moveTo>
                    <a:pt x="50346" y="58928"/>
                  </a:moveTo>
                  <a:lnTo>
                    <a:pt x="31623" y="69850"/>
                  </a:lnTo>
                  <a:lnTo>
                    <a:pt x="69069" y="69850"/>
                  </a:lnTo>
                  <a:lnTo>
                    <a:pt x="50346" y="58928"/>
                  </a:lnTo>
                  <a:close/>
                </a:path>
                <a:path w="1064895" h="548004">
                  <a:moveTo>
                    <a:pt x="69069" y="48006"/>
                  </a:moveTo>
                  <a:lnTo>
                    <a:pt x="31623" y="48006"/>
                  </a:lnTo>
                  <a:lnTo>
                    <a:pt x="50346" y="58928"/>
                  </a:lnTo>
                  <a:lnTo>
                    <a:pt x="69069" y="48006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75104" y="5881115"/>
              <a:ext cx="1274064" cy="62331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131313" y="5903912"/>
              <a:ext cx="1075055" cy="483870"/>
            </a:xfrm>
            <a:custGeom>
              <a:avLst/>
              <a:gdLst/>
              <a:ahLst/>
              <a:cxnLst/>
              <a:rect l="l" t="t" r="r" b="b"/>
              <a:pathLst>
                <a:path w="1075055" h="483870">
                  <a:moveTo>
                    <a:pt x="101092" y="365937"/>
                  </a:moveTo>
                  <a:lnTo>
                    <a:pt x="0" y="424891"/>
                  </a:lnTo>
                  <a:lnTo>
                    <a:pt x="101092" y="483844"/>
                  </a:lnTo>
                  <a:lnTo>
                    <a:pt x="108838" y="481799"/>
                  </a:lnTo>
                  <a:lnTo>
                    <a:pt x="115950" y="469684"/>
                  </a:lnTo>
                  <a:lnTo>
                    <a:pt x="113918" y="461898"/>
                  </a:lnTo>
                  <a:lnTo>
                    <a:pt x="72204" y="437591"/>
                  </a:lnTo>
                  <a:lnTo>
                    <a:pt x="25273" y="437591"/>
                  </a:lnTo>
                  <a:lnTo>
                    <a:pt x="25273" y="412191"/>
                  </a:lnTo>
                  <a:lnTo>
                    <a:pt x="72215" y="412191"/>
                  </a:lnTo>
                  <a:lnTo>
                    <a:pt x="113918" y="387870"/>
                  </a:lnTo>
                  <a:lnTo>
                    <a:pt x="115950" y="380098"/>
                  </a:lnTo>
                  <a:lnTo>
                    <a:pt x="108838" y="367982"/>
                  </a:lnTo>
                  <a:lnTo>
                    <a:pt x="101092" y="365937"/>
                  </a:lnTo>
                  <a:close/>
                </a:path>
                <a:path w="1075055" h="483870">
                  <a:moveTo>
                    <a:pt x="72215" y="412191"/>
                  </a:moveTo>
                  <a:lnTo>
                    <a:pt x="25273" y="412191"/>
                  </a:lnTo>
                  <a:lnTo>
                    <a:pt x="25273" y="437591"/>
                  </a:lnTo>
                  <a:lnTo>
                    <a:pt x="72204" y="437591"/>
                  </a:lnTo>
                  <a:lnTo>
                    <a:pt x="69244" y="435864"/>
                  </a:lnTo>
                  <a:lnTo>
                    <a:pt x="31623" y="435864"/>
                  </a:lnTo>
                  <a:lnTo>
                    <a:pt x="31623" y="413918"/>
                  </a:lnTo>
                  <a:lnTo>
                    <a:pt x="69253" y="413918"/>
                  </a:lnTo>
                  <a:lnTo>
                    <a:pt x="72215" y="412191"/>
                  </a:lnTo>
                  <a:close/>
                </a:path>
                <a:path w="1075055" h="483870">
                  <a:moveTo>
                    <a:pt x="524891" y="412191"/>
                  </a:moveTo>
                  <a:lnTo>
                    <a:pt x="72215" y="412191"/>
                  </a:lnTo>
                  <a:lnTo>
                    <a:pt x="50436" y="424892"/>
                  </a:lnTo>
                  <a:lnTo>
                    <a:pt x="72204" y="437591"/>
                  </a:lnTo>
                  <a:lnTo>
                    <a:pt x="544576" y="437591"/>
                  </a:lnTo>
                  <a:lnTo>
                    <a:pt x="550291" y="431901"/>
                  </a:lnTo>
                  <a:lnTo>
                    <a:pt x="550291" y="424891"/>
                  </a:lnTo>
                  <a:lnTo>
                    <a:pt x="524891" y="424891"/>
                  </a:lnTo>
                  <a:lnTo>
                    <a:pt x="524891" y="412191"/>
                  </a:lnTo>
                  <a:close/>
                </a:path>
                <a:path w="1075055" h="483870">
                  <a:moveTo>
                    <a:pt x="31623" y="413918"/>
                  </a:moveTo>
                  <a:lnTo>
                    <a:pt x="31623" y="435864"/>
                  </a:lnTo>
                  <a:lnTo>
                    <a:pt x="50436" y="424892"/>
                  </a:lnTo>
                  <a:lnTo>
                    <a:pt x="31623" y="413918"/>
                  </a:lnTo>
                  <a:close/>
                </a:path>
                <a:path w="1075055" h="483870">
                  <a:moveTo>
                    <a:pt x="50436" y="424892"/>
                  </a:moveTo>
                  <a:lnTo>
                    <a:pt x="31623" y="435864"/>
                  </a:lnTo>
                  <a:lnTo>
                    <a:pt x="69244" y="435864"/>
                  </a:lnTo>
                  <a:lnTo>
                    <a:pt x="50436" y="424892"/>
                  </a:lnTo>
                  <a:close/>
                </a:path>
                <a:path w="1075055" h="483870">
                  <a:moveTo>
                    <a:pt x="69253" y="413918"/>
                  </a:moveTo>
                  <a:lnTo>
                    <a:pt x="31623" y="413918"/>
                  </a:lnTo>
                  <a:lnTo>
                    <a:pt x="50438" y="424891"/>
                  </a:lnTo>
                  <a:lnTo>
                    <a:pt x="69253" y="413918"/>
                  </a:lnTo>
                  <a:close/>
                </a:path>
                <a:path w="1075055" h="483870">
                  <a:moveTo>
                    <a:pt x="1074928" y="0"/>
                  </a:moveTo>
                  <a:lnTo>
                    <a:pt x="530479" y="0"/>
                  </a:lnTo>
                  <a:lnTo>
                    <a:pt x="524891" y="5676"/>
                  </a:lnTo>
                  <a:lnTo>
                    <a:pt x="524891" y="424891"/>
                  </a:lnTo>
                  <a:lnTo>
                    <a:pt x="537591" y="412191"/>
                  </a:lnTo>
                  <a:lnTo>
                    <a:pt x="550291" y="412191"/>
                  </a:lnTo>
                  <a:lnTo>
                    <a:pt x="550291" y="25400"/>
                  </a:lnTo>
                  <a:lnTo>
                    <a:pt x="537591" y="25400"/>
                  </a:lnTo>
                  <a:lnTo>
                    <a:pt x="550291" y="12700"/>
                  </a:lnTo>
                  <a:lnTo>
                    <a:pt x="1074928" y="12700"/>
                  </a:lnTo>
                  <a:lnTo>
                    <a:pt x="1074928" y="0"/>
                  </a:lnTo>
                  <a:close/>
                </a:path>
                <a:path w="1075055" h="483870">
                  <a:moveTo>
                    <a:pt x="550291" y="412191"/>
                  </a:moveTo>
                  <a:lnTo>
                    <a:pt x="537591" y="412191"/>
                  </a:lnTo>
                  <a:lnTo>
                    <a:pt x="524891" y="424891"/>
                  </a:lnTo>
                  <a:lnTo>
                    <a:pt x="550291" y="424891"/>
                  </a:lnTo>
                  <a:lnTo>
                    <a:pt x="550291" y="412191"/>
                  </a:lnTo>
                  <a:close/>
                </a:path>
                <a:path w="1075055" h="483870">
                  <a:moveTo>
                    <a:pt x="550291" y="12700"/>
                  </a:moveTo>
                  <a:lnTo>
                    <a:pt x="537591" y="25400"/>
                  </a:lnTo>
                  <a:lnTo>
                    <a:pt x="550291" y="25400"/>
                  </a:lnTo>
                  <a:lnTo>
                    <a:pt x="550291" y="12700"/>
                  </a:lnTo>
                  <a:close/>
                </a:path>
                <a:path w="1075055" h="483870">
                  <a:moveTo>
                    <a:pt x="1074928" y="12700"/>
                  </a:moveTo>
                  <a:lnTo>
                    <a:pt x="550291" y="12700"/>
                  </a:lnTo>
                  <a:lnTo>
                    <a:pt x="550291" y="25400"/>
                  </a:lnTo>
                  <a:lnTo>
                    <a:pt x="1074928" y="25400"/>
                  </a:lnTo>
                  <a:lnTo>
                    <a:pt x="1074928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35940" y="1607642"/>
            <a:ext cx="6694805" cy="5020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Hypothesis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1: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Buprenorphine-exposed </a:t>
            </a:r>
            <a:r>
              <a:rPr sz="3200" dirty="0">
                <a:latin typeface="Calibri"/>
                <a:cs typeface="Calibri"/>
              </a:rPr>
              <a:t>neonates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will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exhibit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less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NAS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than </a:t>
            </a:r>
            <a:r>
              <a:rPr sz="3200" spc="-10" dirty="0">
                <a:latin typeface="Calibri"/>
                <a:cs typeface="Calibri"/>
              </a:rPr>
              <a:t>methadone-</a:t>
            </a:r>
            <a:r>
              <a:rPr sz="3200" dirty="0">
                <a:latin typeface="Calibri"/>
                <a:cs typeface="Calibri"/>
              </a:rPr>
              <a:t>exposed</a:t>
            </a:r>
            <a:r>
              <a:rPr sz="3200" spc="-10" dirty="0">
                <a:latin typeface="Calibri"/>
                <a:cs typeface="Calibri"/>
              </a:rPr>
              <a:t> neonates.</a:t>
            </a:r>
            <a:endParaRPr sz="3200">
              <a:latin typeface="Calibri"/>
              <a:cs typeface="Calibri"/>
            </a:endParaRPr>
          </a:p>
          <a:p>
            <a:pPr marR="4511675" algn="ctr">
              <a:lnSpc>
                <a:spcPct val="100000"/>
              </a:lnSpc>
              <a:spcBef>
                <a:spcPts val="705"/>
              </a:spcBef>
            </a:pPr>
            <a:r>
              <a:rPr sz="1800" spc="-10" dirty="0">
                <a:latin typeface="Calibri"/>
                <a:cs typeface="Calibri"/>
              </a:rPr>
              <a:t>Bupren-</a:t>
            </a:r>
            <a:endParaRPr sz="1800">
              <a:latin typeface="Calibri"/>
              <a:cs typeface="Calibri"/>
            </a:endParaRPr>
          </a:p>
          <a:p>
            <a:pPr marR="4530725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orphine</a:t>
            </a:r>
            <a:endParaRPr sz="1800">
              <a:latin typeface="Calibri"/>
              <a:cs typeface="Calibri"/>
            </a:endParaRPr>
          </a:p>
          <a:p>
            <a:pPr marR="81280" algn="ctr">
              <a:lnSpc>
                <a:spcPct val="100000"/>
              </a:lnSpc>
              <a:spcBef>
                <a:spcPts val="900"/>
              </a:spcBef>
            </a:pPr>
            <a:r>
              <a:rPr sz="1800" spc="-25" dirty="0">
                <a:latin typeface="Calibri"/>
                <a:cs typeface="Calibri"/>
              </a:rPr>
              <a:t>NAS</a:t>
            </a:r>
            <a:endParaRPr sz="1800">
              <a:latin typeface="Calibri"/>
              <a:cs typeface="Calibri"/>
            </a:endParaRPr>
          </a:p>
          <a:p>
            <a:pPr marL="761365" marR="5240020" algn="ctr">
              <a:lnSpc>
                <a:spcPct val="100000"/>
              </a:lnSpc>
              <a:spcBef>
                <a:spcPts val="200"/>
              </a:spcBef>
            </a:pPr>
            <a:r>
              <a:rPr sz="1800" spc="-10" dirty="0">
                <a:latin typeface="Calibri"/>
                <a:cs typeface="Calibri"/>
              </a:rPr>
              <a:t>Metha- </a:t>
            </a:r>
            <a:r>
              <a:rPr sz="1800" spc="-20" dirty="0">
                <a:latin typeface="Calibri"/>
                <a:cs typeface="Calibri"/>
              </a:rPr>
              <a:t>done</a:t>
            </a:r>
            <a:endParaRPr sz="1800">
              <a:latin typeface="Calibri"/>
              <a:cs typeface="Calibri"/>
            </a:endParaRPr>
          </a:p>
          <a:p>
            <a:pPr marL="5679440">
              <a:lnSpc>
                <a:spcPct val="100000"/>
              </a:lnSpc>
              <a:spcBef>
                <a:spcPts val="1370"/>
              </a:spcBef>
            </a:pPr>
            <a:r>
              <a:rPr sz="1800" spc="-10" dirty="0">
                <a:latin typeface="Calibri"/>
                <a:cs typeface="Calibri"/>
              </a:rPr>
              <a:t>Neonates</a:t>
            </a:r>
            <a:endParaRPr sz="1800">
              <a:latin typeface="Calibri"/>
              <a:cs typeface="Calibri"/>
            </a:endParaRPr>
          </a:p>
          <a:p>
            <a:pPr marL="693420" marR="5245735" algn="ctr">
              <a:lnSpc>
                <a:spcPct val="100000"/>
              </a:lnSpc>
              <a:spcBef>
                <a:spcPts val="55"/>
              </a:spcBef>
            </a:pPr>
            <a:r>
              <a:rPr sz="1800" spc="-10" dirty="0">
                <a:latin typeface="Calibri"/>
                <a:cs typeface="Calibri"/>
              </a:rPr>
              <a:t>Bupren- orphine</a:t>
            </a:r>
            <a:endParaRPr sz="1800">
              <a:latin typeface="Calibri"/>
              <a:cs typeface="Calibri"/>
            </a:endParaRPr>
          </a:p>
          <a:p>
            <a:pPr marL="102870" algn="ctr">
              <a:lnSpc>
                <a:spcPct val="100000"/>
              </a:lnSpc>
              <a:spcBef>
                <a:spcPts val="380"/>
              </a:spcBef>
            </a:pPr>
            <a:r>
              <a:rPr sz="1800" spc="-10" dirty="0">
                <a:latin typeface="Calibri"/>
                <a:cs typeface="Calibri"/>
              </a:rPr>
              <a:t>Non-</a:t>
            </a:r>
            <a:r>
              <a:rPr sz="1800" spc="-25" dirty="0">
                <a:latin typeface="Calibri"/>
                <a:cs typeface="Calibri"/>
              </a:rPr>
              <a:t>NAS</a:t>
            </a:r>
            <a:endParaRPr sz="1800">
              <a:latin typeface="Calibri"/>
              <a:cs typeface="Calibri"/>
            </a:endParaRPr>
          </a:p>
          <a:p>
            <a:pPr marR="4478020" algn="ctr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latin typeface="Calibri"/>
                <a:cs typeface="Calibri"/>
              </a:rPr>
              <a:t>Metha-</a:t>
            </a:r>
            <a:endParaRPr sz="1800">
              <a:latin typeface="Calibri"/>
              <a:cs typeface="Calibri"/>
            </a:endParaRPr>
          </a:p>
          <a:p>
            <a:pPr marR="4480560" algn="ctr">
              <a:lnSpc>
                <a:spcPct val="100000"/>
              </a:lnSpc>
            </a:pPr>
            <a:r>
              <a:rPr sz="1800" spc="-20" dirty="0">
                <a:latin typeface="Calibri"/>
                <a:cs typeface="Calibri"/>
              </a:rPr>
              <a:t>done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105"/>
              </a:spcBef>
            </a:pPr>
            <a:r>
              <a:rPr dirty="0"/>
              <a:t>Challenges</a:t>
            </a:r>
            <a:r>
              <a:rPr spc="-40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spc="-10" dirty="0"/>
              <a:t>Case-</a:t>
            </a:r>
            <a:r>
              <a:rPr dirty="0"/>
              <a:t>Control</a:t>
            </a:r>
            <a:r>
              <a:rPr spc="-35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5537835" cy="44926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Selection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Controls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Sample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size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Matching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(group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individual)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–"/>
            </a:pPr>
            <a:endParaRPr sz="39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Selection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Cases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75"/>
              </a:spcBef>
              <a:buFont typeface="Arial"/>
              <a:buChar char="–"/>
              <a:tabLst>
                <a:tab pos="755650" algn="l"/>
              </a:tabLst>
            </a:pPr>
            <a:r>
              <a:rPr sz="3200" dirty="0">
                <a:latin typeface="Calibri"/>
                <a:cs typeface="Calibri"/>
              </a:rPr>
              <a:t>Incident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prevalent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4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Nested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case-</a:t>
            </a:r>
            <a:r>
              <a:rPr sz="3200" dirty="0">
                <a:latin typeface="Calibri"/>
                <a:cs typeface="Calibri"/>
              </a:rPr>
              <a:t>control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study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23160">
              <a:lnSpc>
                <a:spcPct val="100000"/>
              </a:lnSpc>
              <a:spcBef>
                <a:spcPts val="105"/>
              </a:spcBef>
            </a:pPr>
            <a:r>
              <a:rPr dirty="0"/>
              <a:t>Cohort</a:t>
            </a:r>
            <a:r>
              <a:rPr spc="-15" dirty="0"/>
              <a:t> </a:t>
            </a:r>
            <a:r>
              <a:rPr spc="-10" dirty="0"/>
              <a:t>Studies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39367" y="2401823"/>
            <a:ext cx="6952615" cy="4456430"/>
            <a:chOff x="1039367" y="2401823"/>
            <a:chExt cx="6952615" cy="44564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9367" y="3764279"/>
              <a:ext cx="2409443" cy="213512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6959" y="3775582"/>
              <a:ext cx="2334005" cy="20621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76959" y="3775582"/>
              <a:ext cx="2334260" cy="2062480"/>
            </a:xfrm>
            <a:custGeom>
              <a:avLst/>
              <a:gdLst/>
              <a:ahLst/>
              <a:cxnLst/>
              <a:rect l="l" t="t" r="r" b="b"/>
              <a:pathLst>
                <a:path w="2334260" h="2062479">
                  <a:moveTo>
                    <a:pt x="2334005" y="1030986"/>
                  </a:moveTo>
                  <a:lnTo>
                    <a:pt x="2332927" y="1075713"/>
                  </a:lnTo>
                  <a:lnTo>
                    <a:pt x="2329722" y="1119954"/>
                  </a:lnTo>
                  <a:lnTo>
                    <a:pt x="2324433" y="1163670"/>
                  </a:lnTo>
                  <a:lnTo>
                    <a:pt x="2317105" y="1206822"/>
                  </a:lnTo>
                  <a:lnTo>
                    <a:pt x="2307781" y="1249371"/>
                  </a:lnTo>
                  <a:lnTo>
                    <a:pt x="2296504" y="1291279"/>
                  </a:lnTo>
                  <a:lnTo>
                    <a:pt x="2283320" y="1332507"/>
                  </a:lnTo>
                  <a:lnTo>
                    <a:pt x="2268271" y="1373016"/>
                  </a:lnTo>
                  <a:lnTo>
                    <a:pt x="2251401" y="1412767"/>
                  </a:lnTo>
                  <a:lnTo>
                    <a:pt x="2232755" y="1451723"/>
                  </a:lnTo>
                  <a:lnTo>
                    <a:pt x="2212375" y="1489844"/>
                  </a:lnTo>
                  <a:lnTo>
                    <a:pt x="2190306" y="1527091"/>
                  </a:lnTo>
                  <a:lnTo>
                    <a:pt x="2166592" y="1563426"/>
                  </a:lnTo>
                  <a:lnTo>
                    <a:pt x="2141276" y="1598810"/>
                  </a:lnTo>
                  <a:lnTo>
                    <a:pt x="2114402" y="1633204"/>
                  </a:lnTo>
                  <a:lnTo>
                    <a:pt x="2086013" y="1666570"/>
                  </a:lnTo>
                  <a:lnTo>
                    <a:pt x="2056154" y="1698869"/>
                  </a:lnTo>
                  <a:lnTo>
                    <a:pt x="2024869" y="1730063"/>
                  </a:lnTo>
                  <a:lnTo>
                    <a:pt x="1992201" y="1760112"/>
                  </a:lnTo>
                  <a:lnTo>
                    <a:pt x="1958194" y="1788977"/>
                  </a:lnTo>
                  <a:lnTo>
                    <a:pt x="1922891" y="1816621"/>
                  </a:lnTo>
                  <a:lnTo>
                    <a:pt x="1886337" y="1843005"/>
                  </a:lnTo>
                  <a:lnTo>
                    <a:pt x="1848576" y="1868089"/>
                  </a:lnTo>
                  <a:lnTo>
                    <a:pt x="1809650" y="1891836"/>
                  </a:lnTo>
                  <a:lnTo>
                    <a:pt x="1769604" y="1914206"/>
                  </a:lnTo>
                  <a:lnTo>
                    <a:pt x="1728482" y="1935160"/>
                  </a:lnTo>
                  <a:lnTo>
                    <a:pt x="1686328" y="1954661"/>
                  </a:lnTo>
                  <a:lnTo>
                    <a:pt x="1643184" y="1972669"/>
                  </a:lnTo>
                  <a:lnTo>
                    <a:pt x="1599096" y="1989145"/>
                  </a:lnTo>
                  <a:lnTo>
                    <a:pt x="1554107" y="2004052"/>
                  </a:lnTo>
                  <a:lnTo>
                    <a:pt x="1508260" y="2017349"/>
                  </a:lnTo>
                  <a:lnTo>
                    <a:pt x="1461599" y="2028999"/>
                  </a:lnTo>
                  <a:lnTo>
                    <a:pt x="1414169" y="2038963"/>
                  </a:lnTo>
                  <a:lnTo>
                    <a:pt x="1366013" y="2047203"/>
                  </a:lnTo>
                  <a:lnTo>
                    <a:pt x="1317174" y="2053678"/>
                  </a:lnTo>
                  <a:lnTo>
                    <a:pt x="1267697" y="2058351"/>
                  </a:lnTo>
                  <a:lnTo>
                    <a:pt x="1217625" y="2061184"/>
                  </a:lnTo>
                  <a:lnTo>
                    <a:pt x="1167003" y="2062137"/>
                  </a:lnTo>
                  <a:lnTo>
                    <a:pt x="1116380" y="2061184"/>
                  </a:lnTo>
                  <a:lnTo>
                    <a:pt x="1066308" y="2058351"/>
                  </a:lnTo>
                  <a:lnTo>
                    <a:pt x="1016831" y="2053678"/>
                  </a:lnTo>
                  <a:lnTo>
                    <a:pt x="967992" y="2047203"/>
                  </a:lnTo>
                  <a:lnTo>
                    <a:pt x="919836" y="2038963"/>
                  </a:lnTo>
                  <a:lnTo>
                    <a:pt x="872406" y="2028999"/>
                  </a:lnTo>
                  <a:lnTo>
                    <a:pt x="825745" y="2017349"/>
                  </a:lnTo>
                  <a:lnTo>
                    <a:pt x="779898" y="2004052"/>
                  </a:lnTo>
                  <a:lnTo>
                    <a:pt x="734909" y="1989145"/>
                  </a:lnTo>
                  <a:lnTo>
                    <a:pt x="690821" y="1972669"/>
                  </a:lnTo>
                  <a:lnTo>
                    <a:pt x="647677" y="1954661"/>
                  </a:lnTo>
                  <a:lnTo>
                    <a:pt x="605523" y="1935160"/>
                  </a:lnTo>
                  <a:lnTo>
                    <a:pt x="564401" y="1914206"/>
                  </a:lnTo>
                  <a:lnTo>
                    <a:pt x="524355" y="1891836"/>
                  </a:lnTo>
                  <a:lnTo>
                    <a:pt x="485429" y="1868089"/>
                  </a:lnTo>
                  <a:lnTo>
                    <a:pt x="447668" y="1843005"/>
                  </a:lnTo>
                  <a:lnTo>
                    <a:pt x="411114" y="1816621"/>
                  </a:lnTo>
                  <a:lnTo>
                    <a:pt x="375811" y="1788977"/>
                  </a:lnTo>
                  <a:lnTo>
                    <a:pt x="341804" y="1760112"/>
                  </a:lnTo>
                  <a:lnTo>
                    <a:pt x="309136" y="1730063"/>
                  </a:lnTo>
                  <a:lnTo>
                    <a:pt x="277851" y="1698869"/>
                  </a:lnTo>
                  <a:lnTo>
                    <a:pt x="247992" y="1666570"/>
                  </a:lnTo>
                  <a:lnTo>
                    <a:pt x="219603" y="1633204"/>
                  </a:lnTo>
                  <a:lnTo>
                    <a:pt x="192729" y="1598810"/>
                  </a:lnTo>
                  <a:lnTo>
                    <a:pt x="167413" y="1563426"/>
                  </a:lnTo>
                  <a:lnTo>
                    <a:pt x="143699" y="1527091"/>
                  </a:lnTo>
                  <a:lnTo>
                    <a:pt x="121630" y="1489844"/>
                  </a:lnTo>
                  <a:lnTo>
                    <a:pt x="101250" y="1451723"/>
                  </a:lnTo>
                  <a:lnTo>
                    <a:pt x="82604" y="1412767"/>
                  </a:lnTo>
                  <a:lnTo>
                    <a:pt x="65734" y="1373016"/>
                  </a:lnTo>
                  <a:lnTo>
                    <a:pt x="50685" y="1332507"/>
                  </a:lnTo>
                  <a:lnTo>
                    <a:pt x="37501" y="1291279"/>
                  </a:lnTo>
                  <a:lnTo>
                    <a:pt x="26224" y="1249371"/>
                  </a:lnTo>
                  <a:lnTo>
                    <a:pt x="16900" y="1206822"/>
                  </a:lnTo>
                  <a:lnTo>
                    <a:pt x="9572" y="1163670"/>
                  </a:lnTo>
                  <a:lnTo>
                    <a:pt x="4283" y="1119954"/>
                  </a:lnTo>
                  <a:lnTo>
                    <a:pt x="1078" y="1075713"/>
                  </a:lnTo>
                  <a:lnTo>
                    <a:pt x="0" y="1030986"/>
                  </a:lnTo>
                  <a:lnTo>
                    <a:pt x="1078" y="986258"/>
                  </a:lnTo>
                  <a:lnTo>
                    <a:pt x="4283" y="942018"/>
                  </a:lnTo>
                  <a:lnTo>
                    <a:pt x="9572" y="898304"/>
                  </a:lnTo>
                  <a:lnTo>
                    <a:pt x="16900" y="855154"/>
                  </a:lnTo>
                  <a:lnTo>
                    <a:pt x="26224" y="812608"/>
                  </a:lnTo>
                  <a:lnTo>
                    <a:pt x="37501" y="770703"/>
                  </a:lnTo>
                  <a:lnTo>
                    <a:pt x="50685" y="729479"/>
                  </a:lnTo>
                  <a:lnTo>
                    <a:pt x="65734" y="688974"/>
                  </a:lnTo>
                  <a:lnTo>
                    <a:pt x="82604" y="649227"/>
                  </a:lnTo>
                  <a:lnTo>
                    <a:pt x="101250" y="610276"/>
                  </a:lnTo>
                  <a:lnTo>
                    <a:pt x="121630" y="572161"/>
                  </a:lnTo>
                  <a:lnTo>
                    <a:pt x="143699" y="534919"/>
                  </a:lnTo>
                  <a:lnTo>
                    <a:pt x="167413" y="498590"/>
                  </a:lnTo>
                  <a:lnTo>
                    <a:pt x="192729" y="463212"/>
                  </a:lnTo>
                  <a:lnTo>
                    <a:pt x="219603" y="428824"/>
                  </a:lnTo>
                  <a:lnTo>
                    <a:pt x="247992" y="395464"/>
                  </a:lnTo>
                  <a:lnTo>
                    <a:pt x="277851" y="363171"/>
                  </a:lnTo>
                  <a:lnTo>
                    <a:pt x="309136" y="331984"/>
                  </a:lnTo>
                  <a:lnTo>
                    <a:pt x="341804" y="301942"/>
                  </a:lnTo>
                  <a:lnTo>
                    <a:pt x="375811" y="273083"/>
                  </a:lnTo>
                  <a:lnTo>
                    <a:pt x="411114" y="245445"/>
                  </a:lnTo>
                  <a:lnTo>
                    <a:pt x="447668" y="219068"/>
                  </a:lnTo>
                  <a:lnTo>
                    <a:pt x="485429" y="193990"/>
                  </a:lnTo>
                  <a:lnTo>
                    <a:pt x="524355" y="170250"/>
                  </a:lnTo>
                  <a:lnTo>
                    <a:pt x="564401" y="147886"/>
                  </a:lnTo>
                  <a:lnTo>
                    <a:pt x="605523" y="126937"/>
                  </a:lnTo>
                  <a:lnTo>
                    <a:pt x="647677" y="107442"/>
                  </a:lnTo>
                  <a:lnTo>
                    <a:pt x="690821" y="89439"/>
                  </a:lnTo>
                  <a:lnTo>
                    <a:pt x="734909" y="72968"/>
                  </a:lnTo>
                  <a:lnTo>
                    <a:pt x="779898" y="58066"/>
                  </a:lnTo>
                  <a:lnTo>
                    <a:pt x="825745" y="44772"/>
                  </a:lnTo>
                  <a:lnTo>
                    <a:pt x="872406" y="33126"/>
                  </a:lnTo>
                  <a:lnTo>
                    <a:pt x="919836" y="23165"/>
                  </a:lnTo>
                  <a:lnTo>
                    <a:pt x="967992" y="14928"/>
                  </a:lnTo>
                  <a:lnTo>
                    <a:pt x="1016831" y="8455"/>
                  </a:lnTo>
                  <a:lnTo>
                    <a:pt x="1066308" y="3783"/>
                  </a:lnTo>
                  <a:lnTo>
                    <a:pt x="1116380" y="952"/>
                  </a:lnTo>
                  <a:lnTo>
                    <a:pt x="1167003" y="0"/>
                  </a:lnTo>
                  <a:lnTo>
                    <a:pt x="1217625" y="952"/>
                  </a:lnTo>
                  <a:lnTo>
                    <a:pt x="1267697" y="3783"/>
                  </a:lnTo>
                  <a:lnTo>
                    <a:pt x="1317174" y="8455"/>
                  </a:lnTo>
                  <a:lnTo>
                    <a:pt x="1366013" y="14928"/>
                  </a:lnTo>
                  <a:lnTo>
                    <a:pt x="1414169" y="23165"/>
                  </a:lnTo>
                  <a:lnTo>
                    <a:pt x="1461599" y="33126"/>
                  </a:lnTo>
                  <a:lnTo>
                    <a:pt x="1508260" y="44772"/>
                  </a:lnTo>
                  <a:lnTo>
                    <a:pt x="1554107" y="58066"/>
                  </a:lnTo>
                  <a:lnTo>
                    <a:pt x="1599096" y="72968"/>
                  </a:lnTo>
                  <a:lnTo>
                    <a:pt x="1643184" y="89439"/>
                  </a:lnTo>
                  <a:lnTo>
                    <a:pt x="1686328" y="107442"/>
                  </a:lnTo>
                  <a:lnTo>
                    <a:pt x="1728482" y="126937"/>
                  </a:lnTo>
                  <a:lnTo>
                    <a:pt x="1769604" y="147886"/>
                  </a:lnTo>
                  <a:lnTo>
                    <a:pt x="1809650" y="170250"/>
                  </a:lnTo>
                  <a:lnTo>
                    <a:pt x="1848576" y="193990"/>
                  </a:lnTo>
                  <a:lnTo>
                    <a:pt x="1886337" y="219068"/>
                  </a:lnTo>
                  <a:lnTo>
                    <a:pt x="1922891" y="245445"/>
                  </a:lnTo>
                  <a:lnTo>
                    <a:pt x="1958194" y="273083"/>
                  </a:lnTo>
                  <a:lnTo>
                    <a:pt x="1992201" y="301942"/>
                  </a:lnTo>
                  <a:lnTo>
                    <a:pt x="2024869" y="331984"/>
                  </a:lnTo>
                  <a:lnTo>
                    <a:pt x="2056154" y="363171"/>
                  </a:lnTo>
                  <a:lnTo>
                    <a:pt x="2086013" y="395464"/>
                  </a:lnTo>
                  <a:lnTo>
                    <a:pt x="2114402" y="428824"/>
                  </a:lnTo>
                  <a:lnTo>
                    <a:pt x="2141276" y="463212"/>
                  </a:lnTo>
                  <a:lnTo>
                    <a:pt x="2166592" y="498590"/>
                  </a:lnTo>
                  <a:lnTo>
                    <a:pt x="2190306" y="534919"/>
                  </a:lnTo>
                  <a:lnTo>
                    <a:pt x="2212375" y="572161"/>
                  </a:lnTo>
                  <a:lnTo>
                    <a:pt x="2232755" y="610276"/>
                  </a:lnTo>
                  <a:lnTo>
                    <a:pt x="2251401" y="649227"/>
                  </a:lnTo>
                  <a:lnTo>
                    <a:pt x="2268271" y="688974"/>
                  </a:lnTo>
                  <a:lnTo>
                    <a:pt x="2283320" y="729479"/>
                  </a:lnTo>
                  <a:lnTo>
                    <a:pt x="2296504" y="770703"/>
                  </a:lnTo>
                  <a:lnTo>
                    <a:pt x="2307781" y="812608"/>
                  </a:lnTo>
                  <a:lnTo>
                    <a:pt x="2317105" y="855154"/>
                  </a:lnTo>
                  <a:lnTo>
                    <a:pt x="2324433" y="898304"/>
                  </a:lnTo>
                  <a:lnTo>
                    <a:pt x="2329722" y="942018"/>
                  </a:lnTo>
                  <a:lnTo>
                    <a:pt x="2332927" y="986258"/>
                  </a:lnTo>
                  <a:lnTo>
                    <a:pt x="2334005" y="1030986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42824" y="5227309"/>
              <a:ext cx="1519409" cy="128780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281042" y="5242686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721741" y="0"/>
                  </a:moveTo>
                  <a:lnTo>
                    <a:pt x="670191" y="1520"/>
                  </a:lnTo>
                  <a:lnTo>
                    <a:pt x="619621" y="6014"/>
                  </a:lnTo>
                  <a:lnTo>
                    <a:pt x="570152" y="13378"/>
                  </a:lnTo>
                  <a:lnTo>
                    <a:pt x="521906" y="23509"/>
                  </a:lnTo>
                  <a:lnTo>
                    <a:pt x="475006" y="36307"/>
                  </a:lnTo>
                  <a:lnTo>
                    <a:pt x="429573" y="51667"/>
                  </a:lnTo>
                  <a:lnTo>
                    <a:pt x="385729" y="69488"/>
                  </a:lnTo>
                  <a:lnTo>
                    <a:pt x="343597" y="89667"/>
                  </a:lnTo>
                  <a:lnTo>
                    <a:pt x="303299" y="112102"/>
                  </a:lnTo>
                  <a:lnTo>
                    <a:pt x="264956" y="136690"/>
                  </a:lnTo>
                  <a:lnTo>
                    <a:pt x="228690" y="163329"/>
                  </a:lnTo>
                  <a:lnTo>
                    <a:pt x="194625" y="191916"/>
                  </a:lnTo>
                  <a:lnTo>
                    <a:pt x="162881" y="222348"/>
                  </a:lnTo>
                  <a:lnTo>
                    <a:pt x="133582" y="254524"/>
                  </a:lnTo>
                  <a:lnTo>
                    <a:pt x="106848" y="288341"/>
                  </a:lnTo>
                  <a:lnTo>
                    <a:pt x="82802" y="323696"/>
                  </a:lnTo>
                  <a:lnTo>
                    <a:pt x="61566" y="360487"/>
                  </a:lnTo>
                  <a:lnTo>
                    <a:pt x="43263" y="398612"/>
                  </a:lnTo>
                  <a:lnTo>
                    <a:pt x="28014" y="437967"/>
                  </a:lnTo>
                  <a:lnTo>
                    <a:pt x="15941" y="478451"/>
                  </a:lnTo>
                  <a:lnTo>
                    <a:pt x="7166" y="519961"/>
                  </a:lnTo>
                  <a:lnTo>
                    <a:pt x="1811" y="562395"/>
                  </a:lnTo>
                  <a:lnTo>
                    <a:pt x="0" y="605650"/>
                  </a:lnTo>
                  <a:lnTo>
                    <a:pt x="1811" y="648908"/>
                  </a:lnTo>
                  <a:lnTo>
                    <a:pt x="7166" y="691345"/>
                  </a:lnTo>
                  <a:lnTo>
                    <a:pt x="15941" y="732859"/>
                  </a:lnTo>
                  <a:lnTo>
                    <a:pt x="28014" y="773346"/>
                  </a:lnTo>
                  <a:lnTo>
                    <a:pt x="43263" y="812706"/>
                  </a:lnTo>
                  <a:lnTo>
                    <a:pt x="61566" y="850834"/>
                  </a:lnTo>
                  <a:lnTo>
                    <a:pt x="82802" y="887629"/>
                  </a:lnTo>
                  <a:lnTo>
                    <a:pt x="106848" y="922987"/>
                  </a:lnTo>
                  <a:lnTo>
                    <a:pt x="133582" y="956808"/>
                  </a:lnTo>
                  <a:lnTo>
                    <a:pt x="162881" y="988987"/>
                  </a:lnTo>
                  <a:lnTo>
                    <a:pt x="194625" y="1019423"/>
                  </a:lnTo>
                  <a:lnTo>
                    <a:pt x="228690" y="1048014"/>
                  </a:lnTo>
                  <a:lnTo>
                    <a:pt x="264956" y="1074655"/>
                  </a:lnTo>
                  <a:lnTo>
                    <a:pt x="303299" y="1099246"/>
                  </a:lnTo>
                  <a:lnTo>
                    <a:pt x="343597" y="1121684"/>
                  </a:lnTo>
                  <a:lnTo>
                    <a:pt x="385729" y="1141866"/>
                  </a:lnTo>
                  <a:lnTo>
                    <a:pt x="429573" y="1159689"/>
                  </a:lnTo>
                  <a:lnTo>
                    <a:pt x="475006" y="1175051"/>
                  </a:lnTo>
                  <a:lnTo>
                    <a:pt x="521906" y="1187850"/>
                  </a:lnTo>
                  <a:lnTo>
                    <a:pt x="570152" y="1197984"/>
                  </a:lnTo>
                  <a:lnTo>
                    <a:pt x="619621" y="1205349"/>
                  </a:lnTo>
                  <a:lnTo>
                    <a:pt x="670191" y="1209843"/>
                  </a:lnTo>
                  <a:lnTo>
                    <a:pt x="721741" y="1211364"/>
                  </a:lnTo>
                  <a:lnTo>
                    <a:pt x="773274" y="1209843"/>
                  </a:lnTo>
                  <a:lnTo>
                    <a:pt x="823830" y="1205349"/>
                  </a:lnTo>
                  <a:lnTo>
                    <a:pt x="873286" y="1197984"/>
                  </a:lnTo>
                  <a:lnTo>
                    <a:pt x="921519" y="1187850"/>
                  </a:lnTo>
                  <a:lnTo>
                    <a:pt x="968409" y="1175051"/>
                  </a:lnTo>
                  <a:lnTo>
                    <a:pt x="1013833" y="1159689"/>
                  </a:lnTo>
                  <a:lnTo>
                    <a:pt x="1057668" y="1141866"/>
                  </a:lnTo>
                  <a:lnTo>
                    <a:pt x="1099792" y="1121684"/>
                  </a:lnTo>
                  <a:lnTo>
                    <a:pt x="1140084" y="1099246"/>
                  </a:lnTo>
                  <a:lnTo>
                    <a:pt x="1178421" y="1074655"/>
                  </a:lnTo>
                  <a:lnTo>
                    <a:pt x="1214682" y="1048014"/>
                  </a:lnTo>
                  <a:lnTo>
                    <a:pt x="1248743" y="1019423"/>
                  </a:lnTo>
                  <a:lnTo>
                    <a:pt x="1280483" y="988987"/>
                  </a:lnTo>
                  <a:lnTo>
                    <a:pt x="1309780" y="956808"/>
                  </a:lnTo>
                  <a:lnTo>
                    <a:pt x="1336511" y="922987"/>
                  </a:lnTo>
                  <a:lnTo>
                    <a:pt x="1360555" y="887629"/>
                  </a:lnTo>
                  <a:lnTo>
                    <a:pt x="1381790" y="850834"/>
                  </a:lnTo>
                  <a:lnTo>
                    <a:pt x="1400092" y="812706"/>
                  </a:lnTo>
                  <a:lnTo>
                    <a:pt x="1415341" y="773346"/>
                  </a:lnTo>
                  <a:lnTo>
                    <a:pt x="1427414" y="732859"/>
                  </a:lnTo>
                  <a:lnTo>
                    <a:pt x="1436188" y="691345"/>
                  </a:lnTo>
                  <a:lnTo>
                    <a:pt x="1441543" y="648908"/>
                  </a:lnTo>
                  <a:lnTo>
                    <a:pt x="1443355" y="605650"/>
                  </a:lnTo>
                  <a:lnTo>
                    <a:pt x="1441543" y="562395"/>
                  </a:lnTo>
                  <a:lnTo>
                    <a:pt x="1436188" y="519961"/>
                  </a:lnTo>
                  <a:lnTo>
                    <a:pt x="1427414" y="478451"/>
                  </a:lnTo>
                  <a:lnTo>
                    <a:pt x="1415341" y="437967"/>
                  </a:lnTo>
                  <a:lnTo>
                    <a:pt x="1400092" y="398612"/>
                  </a:lnTo>
                  <a:lnTo>
                    <a:pt x="1381790" y="360487"/>
                  </a:lnTo>
                  <a:lnTo>
                    <a:pt x="1360555" y="323696"/>
                  </a:lnTo>
                  <a:lnTo>
                    <a:pt x="1336511" y="288341"/>
                  </a:lnTo>
                  <a:lnTo>
                    <a:pt x="1309780" y="254524"/>
                  </a:lnTo>
                  <a:lnTo>
                    <a:pt x="1280483" y="222348"/>
                  </a:lnTo>
                  <a:lnTo>
                    <a:pt x="1248743" y="191916"/>
                  </a:lnTo>
                  <a:lnTo>
                    <a:pt x="1214682" y="163329"/>
                  </a:lnTo>
                  <a:lnTo>
                    <a:pt x="1178421" y="136690"/>
                  </a:lnTo>
                  <a:lnTo>
                    <a:pt x="1140084" y="112102"/>
                  </a:lnTo>
                  <a:lnTo>
                    <a:pt x="1099792" y="89667"/>
                  </a:lnTo>
                  <a:lnTo>
                    <a:pt x="1057668" y="69488"/>
                  </a:lnTo>
                  <a:lnTo>
                    <a:pt x="1013833" y="51667"/>
                  </a:lnTo>
                  <a:lnTo>
                    <a:pt x="968409" y="36307"/>
                  </a:lnTo>
                  <a:lnTo>
                    <a:pt x="921519" y="23509"/>
                  </a:lnTo>
                  <a:lnTo>
                    <a:pt x="873286" y="13378"/>
                  </a:lnTo>
                  <a:lnTo>
                    <a:pt x="823830" y="6014"/>
                  </a:lnTo>
                  <a:lnTo>
                    <a:pt x="773274" y="1520"/>
                  </a:lnTo>
                  <a:lnTo>
                    <a:pt x="721741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1042" y="5242686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1443355" y="605650"/>
                  </a:moveTo>
                  <a:lnTo>
                    <a:pt x="1441543" y="648908"/>
                  </a:lnTo>
                  <a:lnTo>
                    <a:pt x="1436188" y="691345"/>
                  </a:lnTo>
                  <a:lnTo>
                    <a:pt x="1427414" y="732859"/>
                  </a:lnTo>
                  <a:lnTo>
                    <a:pt x="1415341" y="773346"/>
                  </a:lnTo>
                  <a:lnTo>
                    <a:pt x="1400092" y="812706"/>
                  </a:lnTo>
                  <a:lnTo>
                    <a:pt x="1381790" y="850834"/>
                  </a:lnTo>
                  <a:lnTo>
                    <a:pt x="1360555" y="887629"/>
                  </a:lnTo>
                  <a:lnTo>
                    <a:pt x="1336511" y="922987"/>
                  </a:lnTo>
                  <a:lnTo>
                    <a:pt x="1309780" y="956808"/>
                  </a:lnTo>
                  <a:lnTo>
                    <a:pt x="1280483" y="988987"/>
                  </a:lnTo>
                  <a:lnTo>
                    <a:pt x="1248743" y="1019423"/>
                  </a:lnTo>
                  <a:lnTo>
                    <a:pt x="1214682" y="1048014"/>
                  </a:lnTo>
                  <a:lnTo>
                    <a:pt x="1178421" y="1074655"/>
                  </a:lnTo>
                  <a:lnTo>
                    <a:pt x="1140084" y="1099246"/>
                  </a:lnTo>
                  <a:lnTo>
                    <a:pt x="1099792" y="1121684"/>
                  </a:lnTo>
                  <a:lnTo>
                    <a:pt x="1057668" y="1141866"/>
                  </a:lnTo>
                  <a:lnTo>
                    <a:pt x="1013833" y="1159689"/>
                  </a:lnTo>
                  <a:lnTo>
                    <a:pt x="968409" y="1175051"/>
                  </a:lnTo>
                  <a:lnTo>
                    <a:pt x="921519" y="1187850"/>
                  </a:lnTo>
                  <a:lnTo>
                    <a:pt x="873286" y="1197984"/>
                  </a:lnTo>
                  <a:lnTo>
                    <a:pt x="823830" y="1205349"/>
                  </a:lnTo>
                  <a:lnTo>
                    <a:pt x="773274" y="1209843"/>
                  </a:lnTo>
                  <a:lnTo>
                    <a:pt x="721741" y="1211364"/>
                  </a:lnTo>
                  <a:lnTo>
                    <a:pt x="670191" y="1209843"/>
                  </a:lnTo>
                  <a:lnTo>
                    <a:pt x="619621" y="1205349"/>
                  </a:lnTo>
                  <a:lnTo>
                    <a:pt x="570152" y="1197984"/>
                  </a:lnTo>
                  <a:lnTo>
                    <a:pt x="521906" y="1187850"/>
                  </a:lnTo>
                  <a:lnTo>
                    <a:pt x="475006" y="1175051"/>
                  </a:lnTo>
                  <a:lnTo>
                    <a:pt x="429573" y="1159689"/>
                  </a:lnTo>
                  <a:lnTo>
                    <a:pt x="385729" y="1141866"/>
                  </a:lnTo>
                  <a:lnTo>
                    <a:pt x="343597" y="1121684"/>
                  </a:lnTo>
                  <a:lnTo>
                    <a:pt x="303299" y="1099246"/>
                  </a:lnTo>
                  <a:lnTo>
                    <a:pt x="264956" y="1074655"/>
                  </a:lnTo>
                  <a:lnTo>
                    <a:pt x="228690" y="1048014"/>
                  </a:lnTo>
                  <a:lnTo>
                    <a:pt x="194625" y="1019423"/>
                  </a:lnTo>
                  <a:lnTo>
                    <a:pt x="162881" y="988987"/>
                  </a:lnTo>
                  <a:lnTo>
                    <a:pt x="133582" y="956808"/>
                  </a:lnTo>
                  <a:lnTo>
                    <a:pt x="106848" y="922987"/>
                  </a:lnTo>
                  <a:lnTo>
                    <a:pt x="82802" y="887629"/>
                  </a:lnTo>
                  <a:lnTo>
                    <a:pt x="61566" y="850834"/>
                  </a:lnTo>
                  <a:lnTo>
                    <a:pt x="43263" y="812706"/>
                  </a:lnTo>
                  <a:lnTo>
                    <a:pt x="28014" y="773346"/>
                  </a:lnTo>
                  <a:lnTo>
                    <a:pt x="15941" y="732859"/>
                  </a:lnTo>
                  <a:lnTo>
                    <a:pt x="7166" y="691345"/>
                  </a:lnTo>
                  <a:lnTo>
                    <a:pt x="1811" y="648908"/>
                  </a:lnTo>
                  <a:lnTo>
                    <a:pt x="0" y="605650"/>
                  </a:lnTo>
                  <a:lnTo>
                    <a:pt x="1811" y="562395"/>
                  </a:lnTo>
                  <a:lnTo>
                    <a:pt x="7166" y="519961"/>
                  </a:lnTo>
                  <a:lnTo>
                    <a:pt x="15941" y="478451"/>
                  </a:lnTo>
                  <a:lnTo>
                    <a:pt x="28014" y="437967"/>
                  </a:lnTo>
                  <a:lnTo>
                    <a:pt x="43263" y="398612"/>
                  </a:lnTo>
                  <a:lnTo>
                    <a:pt x="61566" y="360487"/>
                  </a:lnTo>
                  <a:lnTo>
                    <a:pt x="82802" y="323696"/>
                  </a:lnTo>
                  <a:lnTo>
                    <a:pt x="106848" y="288341"/>
                  </a:lnTo>
                  <a:lnTo>
                    <a:pt x="133582" y="254524"/>
                  </a:lnTo>
                  <a:lnTo>
                    <a:pt x="162881" y="222348"/>
                  </a:lnTo>
                  <a:lnTo>
                    <a:pt x="194625" y="191916"/>
                  </a:lnTo>
                  <a:lnTo>
                    <a:pt x="228690" y="163329"/>
                  </a:lnTo>
                  <a:lnTo>
                    <a:pt x="264956" y="136690"/>
                  </a:lnTo>
                  <a:lnTo>
                    <a:pt x="303299" y="112102"/>
                  </a:lnTo>
                  <a:lnTo>
                    <a:pt x="343597" y="89667"/>
                  </a:lnTo>
                  <a:lnTo>
                    <a:pt x="385729" y="69488"/>
                  </a:lnTo>
                  <a:lnTo>
                    <a:pt x="429573" y="51667"/>
                  </a:lnTo>
                  <a:lnTo>
                    <a:pt x="475006" y="36307"/>
                  </a:lnTo>
                  <a:lnTo>
                    <a:pt x="521906" y="23509"/>
                  </a:lnTo>
                  <a:lnTo>
                    <a:pt x="570152" y="13378"/>
                  </a:lnTo>
                  <a:lnTo>
                    <a:pt x="619621" y="6014"/>
                  </a:lnTo>
                  <a:lnTo>
                    <a:pt x="670191" y="1520"/>
                  </a:lnTo>
                  <a:lnTo>
                    <a:pt x="721741" y="0"/>
                  </a:lnTo>
                  <a:lnTo>
                    <a:pt x="773274" y="1520"/>
                  </a:lnTo>
                  <a:lnTo>
                    <a:pt x="823830" y="6014"/>
                  </a:lnTo>
                  <a:lnTo>
                    <a:pt x="873286" y="13378"/>
                  </a:lnTo>
                  <a:lnTo>
                    <a:pt x="921519" y="23509"/>
                  </a:lnTo>
                  <a:lnTo>
                    <a:pt x="968409" y="36307"/>
                  </a:lnTo>
                  <a:lnTo>
                    <a:pt x="1013833" y="51667"/>
                  </a:lnTo>
                  <a:lnTo>
                    <a:pt x="1057668" y="69488"/>
                  </a:lnTo>
                  <a:lnTo>
                    <a:pt x="1099792" y="89667"/>
                  </a:lnTo>
                  <a:lnTo>
                    <a:pt x="1140084" y="112102"/>
                  </a:lnTo>
                  <a:lnTo>
                    <a:pt x="1178421" y="136690"/>
                  </a:lnTo>
                  <a:lnTo>
                    <a:pt x="1214682" y="163329"/>
                  </a:lnTo>
                  <a:lnTo>
                    <a:pt x="1248743" y="191916"/>
                  </a:lnTo>
                  <a:lnTo>
                    <a:pt x="1280483" y="222348"/>
                  </a:lnTo>
                  <a:lnTo>
                    <a:pt x="1309780" y="254524"/>
                  </a:lnTo>
                  <a:lnTo>
                    <a:pt x="1336511" y="288341"/>
                  </a:lnTo>
                  <a:lnTo>
                    <a:pt x="1360555" y="323696"/>
                  </a:lnTo>
                  <a:lnTo>
                    <a:pt x="1381790" y="360487"/>
                  </a:lnTo>
                  <a:lnTo>
                    <a:pt x="1400092" y="398612"/>
                  </a:lnTo>
                  <a:lnTo>
                    <a:pt x="1415341" y="437967"/>
                  </a:lnTo>
                  <a:lnTo>
                    <a:pt x="1427414" y="478451"/>
                  </a:lnTo>
                  <a:lnTo>
                    <a:pt x="1436188" y="519961"/>
                  </a:lnTo>
                  <a:lnTo>
                    <a:pt x="1441543" y="562395"/>
                  </a:lnTo>
                  <a:lnTo>
                    <a:pt x="1443355" y="60565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68039" y="4789931"/>
              <a:ext cx="1078991" cy="113233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410966" y="4812410"/>
              <a:ext cx="880744" cy="993775"/>
            </a:xfrm>
            <a:custGeom>
              <a:avLst/>
              <a:gdLst/>
              <a:ahLst/>
              <a:cxnLst/>
              <a:rect l="l" t="t" r="r" b="b"/>
              <a:pathLst>
                <a:path w="880745" h="993775">
                  <a:moveTo>
                    <a:pt x="830068" y="934205"/>
                  </a:moveTo>
                  <a:lnTo>
                    <a:pt x="766572" y="971219"/>
                  </a:lnTo>
                  <a:lnTo>
                    <a:pt x="764539" y="978992"/>
                  </a:lnTo>
                  <a:lnTo>
                    <a:pt x="771651" y="991107"/>
                  </a:lnTo>
                  <a:lnTo>
                    <a:pt x="779399" y="993152"/>
                  </a:lnTo>
                  <a:lnTo>
                    <a:pt x="858722" y="946899"/>
                  </a:lnTo>
                  <a:lnTo>
                    <a:pt x="855218" y="946899"/>
                  </a:lnTo>
                  <a:lnTo>
                    <a:pt x="855218" y="945172"/>
                  </a:lnTo>
                  <a:lnTo>
                    <a:pt x="848868" y="945172"/>
                  </a:lnTo>
                  <a:lnTo>
                    <a:pt x="830068" y="934205"/>
                  </a:lnTo>
                  <a:close/>
                </a:path>
                <a:path w="880745" h="993775">
                  <a:moveTo>
                    <a:pt x="427482" y="12700"/>
                  </a:moveTo>
                  <a:lnTo>
                    <a:pt x="427482" y="941222"/>
                  </a:lnTo>
                  <a:lnTo>
                    <a:pt x="433197" y="946899"/>
                  </a:lnTo>
                  <a:lnTo>
                    <a:pt x="808307" y="946899"/>
                  </a:lnTo>
                  <a:lnTo>
                    <a:pt x="830068" y="934205"/>
                  </a:lnTo>
                  <a:lnTo>
                    <a:pt x="452882" y="934199"/>
                  </a:lnTo>
                  <a:lnTo>
                    <a:pt x="440182" y="921499"/>
                  </a:lnTo>
                  <a:lnTo>
                    <a:pt x="452882" y="921499"/>
                  </a:lnTo>
                  <a:lnTo>
                    <a:pt x="452882" y="25400"/>
                  </a:lnTo>
                  <a:lnTo>
                    <a:pt x="440182" y="25400"/>
                  </a:lnTo>
                  <a:lnTo>
                    <a:pt x="427482" y="12700"/>
                  </a:lnTo>
                  <a:close/>
                </a:path>
                <a:path w="880745" h="993775">
                  <a:moveTo>
                    <a:pt x="858717" y="921499"/>
                  </a:moveTo>
                  <a:lnTo>
                    <a:pt x="855218" y="921499"/>
                  </a:lnTo>
                  <a:lnTo>
                    <a:pt x="855218" y="946899"/>
                  </a:lnTo>
                  <a:lnTo>
                    <a:pt x="858722" y="946899"/>
                  </a:lnTo>
                  <a:lnTo>
                    <a:pt x="880491" y="934199"/>
                  </a:lnTo>
                  <a:lnTo>
                    <a:pt x="858717" y="921499"/>
                  </a:lnTo>
                  <a:close/>
                </a:path>
                <a:path w="880745" h="993775">
                  <a:moveTo>
                    <a:pt x="848868" y="923239"/>
                  </a:moveTo>
                  <a:lnTo>
                    <a:pt x="830068" y="934205"/>
                  </a:lnTo>
                  <a:lnTo>
                    <a:pt x="848868" y="945172"/>
                  </a:lnTo>
                  <a:lnTo>
                    <a:pt x="848868" y="923239"/>
                  </a:lnTo>
                  <a:close/>
                </a:path>
                <a:path w="880745" h="993775">
                  <a:moveTo>
                    <a:pt x="855218" y="923239"/>
                  </a:moveTo>
                  <a:lnTo>
                    <a:pt x="848868" y="923239"/>
                  </a:lnTo>
                  <a:lnTo>
                    <a:pt x="848868" y="945172"/>
                  </a:lnTo>
                  <a:lnTo>
                    <a:pt x="855218" y="945172"/>
                  </a:lnTo>
                  <a:lnTo>
                    <a:pt x="855218" y="923239"/>
                  </a:lnTo>
                  <a:close/>
                </a:path>
                <a:path w="880745" h="993775">
                  <a:moveTo>
                    <a:pt x="779399" y="875245"/>
                  </a:moveTo>
                  <a:lnTo>
                    <a:pt x="771651" y="877290"/>
                  </a:lnTo>
                  <a:lnTo>
                    <a:pt x="764539" y="889419"/>
                  </a:lnTo>
                  <a:lnTo>
                    <a:pt x="766572" y="897191"/>
                  </a:lnTo>
                  <a:lnTo>
                    <a:pt x="830079" y="934199"/>
                  </a:lnTo>
                  <a:lnTo>
                    <a:pt x="848868" y="923239"/>
                  </a:lnTo>
                  <a:lnTo>
                    <a:pt x="855218" y="923239"/>
                  </a:lnTo>
                  <a:lnTo>
                    <a:pt x="855218" y="921499"/>
                  </a:lnTo>
                  <a:lnTo>
                    <a:pt x="858717" y="921499"/>
                  </a:lnTo>
                  <a:lnTo>
                    <a:pt x="779399" y="875245"/>
                  </a:lnTo>
                  <a:close/>
                </a:path>
                <a:path w="880745" h="993775">
                  <a:moveTo>
                    <a:pt x="452882" y="921499"/>
                  </a:moveTo>
                  <a:lnTo>
                    <a:pt x="440182" y="921499"/>
                  </a:lnTo>
                  <a:lnTo>
                    <a:pt x="452882" y="934199"/>
                  </a:lnTo>
                  <a:lnTo>
                    <a:pt x="452882" y="921499"/>
                  </a:lnTo>
                  <a:close/>
                </a:path>
                <a:path w="880745" h="993775">
                  <a:moveTo>
                    <a:pt x="808286" y="921499"/>
                  </a:moveTo>
                  <a:lnTo>
                    <a:pt x="452882" y="921499"/>
                  </a:lnTo>
                  <a:lnTo>
                    <a:pt x="452882" y="934199"/>
                  </a:lnTo>
                  <a:lnTo>
                    <a:pt x="830057" y="934199"/>
                  </a:lnTo>
                  <a:lnTo>
                    <a:pt x="808286" y="921499"/>
                  </a:lnTo>
                  <a:close/>
                </a:path>
                <a:path w="880745" h="993775">
                  <a:moveTo>
                    <a:pt x="44729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427482" y="25400"/>
                  </a:lnTo>
                  <a:lnTo>
                    <a:pt x="427482" y="12700"/>
                  </a:lnTo>
                  <a:lnTo>
                    <a:pt x="452882" y="12700"/>
                  </a:lnTo>
                  <a:lnTo>
                    <a:pt x="452882" y="5714"/>
                  </a:lnTo>
                  <a:lnTo>
                    <a:pt x="447294" y="0"/>
                  </a:lnTo>
                  <a:close/>
                </a:path>
                <a:path w="880745" h="993775">
                  <a:moveTo>
                    <a:pt x="452882" y="12700"/>
                  </a:moveTo>
                  <a:lnTo>
                    <a:pt x="427482" y="12700"/>
                  </a:lnTo>
                  <a:lnTo>
                    <a:pt x="440182" y="25400"/>
                  </a:lnTo>
                  <a:lnTo>
                    <a:pt x="452882" y="25400"/>
                  </a:lnTo>
                  <a:lnTo>
                    <a:pt x="452882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42824" y="3372611"/>
              <a:ext cx="1519409" cy="128473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81042" y="3383914"/>
              <a:ext cx="1443355" cy="121132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281042" y="3383914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1443355" y="605663"/>
                  </a:moveTo>
                  <a:lnTo>
                    <a:pt x="1441543" y="648919"/>
                  </a:lnTo>
                  <a:lnTo>
                    <a:pt x="1436188" y="691354"/>
                  </a:lnTo>
                  <a:lnTo>
                    <a:pt x="1427414" y="732865"/>
                  </a:lnTo>
                  <a:lnTo>
                    <a:pt x="1415341" y="773350"/>
                  </a:lnTo>
                  <a:lnTo>
                    <a:pt x="1400092" y="812707"/>
                  </a:lnTo>
                  <a:lnTo>
                    <a:pt x="1381790" y="850832"/>
                  </a:lnTo>
                  <a:lnTo>
                    <a:pt x="1360555" y="887624"/>
                  </a:lnTo>
                  <a:lnTo>
                    <a:pt x="1336511" y="922980"/>
                  </a:lnTo>
                  <a:lnTo>
                    <a:pt x="1309780" y="956798"/>
                  </a:lnTo>
                  <a:lnTo>
                    <a:pt x="1280483" y="988974"/>
                  </a:lnTo>
                  <a:lnTo>
                    <a:pt x="1248743" y="1019407"/>
                  </a:lnTo>
                  <a:lnTo>
                    <a:pt x="1214682" y="1047995"/>
                  </a:lnTo>
                  <a:lnTo>
                    <a:pt x="1178421" y="1074634"/>
                  </a:lnTo>
                  <a:lnTo>
                    <a:pt x="1140084" y="1099222"/>
                  </a:lnTo>
                  <a:lnTo>
                    <a:pt x="1099792" y="1121657"/>
                  </a:lnTo>
                  <a:lnTo>
                    <a:pt x="1057668" y="1141836"/>
                  </a:lnTo>
                  <a:lnTo>
                    <a:pt x="1013833" y="1159657"/>
                  </a:lnTo>
                  <a:lnTo>
                    <a:pt x="968409" y="1175018"/>
                  </a:lnTo>
                  <a:lnTo>
                    <a:pt x="921519" y="1187815"/>
                  </a:lnTo>
                  <a:lnTo>
                    <a:pt x="873286" y="1197947"/>
                  </a:lnTo>
                  <a:lnTo>
                    <a:pt x="823830" y="1205311"/>
                  </a:lnTo>
                  <a:lnTo>
                    <a:pt x="773274" y="1209805"/>
                  </a:lnTo>
                  <a:lnTo>
                    <a:pt x="721741" y="1211326"/>
                  </a:lnTo>
                  <a:lnTo>
                    <a:pt x="670191" y="1209805"/>
                  </a:lnTo>
                  <a:lnTo>
                    <a:pt x="619621" y="1205311"/>
                  </a:lnTo>
                  <a:lnTo>
                    <a:pt x="570152" y="1197947"/>
                  </a:lnTo>
                  <a:lnTo>
                    <a:pt x="521906" y="1187815"/>
                  </a:lnTo>
                  <a:lnTo>
                    <a:pt x="475006" y="1175018"/>
                  </a:lnTo>
                  <a:lnTo>
                    <a:pt x="429573" y="1159657"/>
                  </a:lnTo>
                  <a:lnTo>
                    <a:pt x="385729" y="1141836"/>
                  </a:lnTo>
                  <a:lnTo>
                    <a:pt x="343597" y="1121657"/>
                  </a:lnTo>
                  <a:lnTo>
                    <a:pt x="303299" y="1099222"/>
                  </a:lnTo>
                  <a:lnTo>
                    <a:pt x="264956" y="1074634"/>
                  </a:lnTo>
                  <a:lnTo>
                    <a:pt x="228690" y="1047995"/>
                  </a:lnTo>
                  <a:lnTo>
                    <a:pt x="194625" y="1019407"/>
                  </a:lnTo>
                  <a:lnTo>
                    <a:pt x="162881" y="988974"/>
                  </a:lnTo>
                  <a:lnTo>
                    <a:pt x="133582" y="956798"/>
                  </a:lnTo>
                  <a:lnTo>
                    <a:pt x="106848" y="922980"/>
                  </a:lnTo>
                  <a:lnTo>
                    <a:pt x="82802" y="887624"/>
                  </a:lnTo>
                  <a:lnTo>
                    <a:pt x="61566" y="850832"/>
                  </a:lnTo>
                  <a:lnTo>
                    <a:pt x="43263" y="812707"/>
                  </a:lnTo>
                  <a:lnTo>
                    <a:pt x="28014" y="773350"/>
                  </a:lnTo>
                  <a:lnTo>
                    <a:pt x="15941" y="732865"/>
                  </a:lnTo>
                  <a:lnTo>
                    <a:pt x="7166" y="691354"/>
                  </a:lnTo>
                  <a:lnTo>
                    <a:pt x="1811" y="648919"/>
                  </a:lnTo>
                  <a:lnTo>
                    <a:pt x="0" y="605663"/>
                  </a:lnTo>
                  <a:lnTo>
                    <a:pt x="1811" y="562406"/>
                  </a:lnTo>
                  <a:lnTo>
                    <a:pt x="7166" y="519971"/>
                  </a:lnTo>
                  <a:lnTo>
                    <a:pt x="15941" y="478460"/>
                  </a:lnTo>
                  <a:lnTo>
                    <a:pt x="28014" y="437975"/>
                  </a:lnTo>
                  <a:lnTo>
                    <a:pt x="43263" y="398618"/>
                  </a:lnTo>
                  <a:lnTo>
                    <a:pt x="61566" y="360493"/>
                  </a:lnTo>
                  <a:lnTo>
                    <a:pt x="82802" y="323701"/>
                  </a:lnTo>
                  <a:lnTo>
                    <a:pt x="106848" y="288345"/>
                  </a:lnTo>
                  <a:lnTo>
                    <a:pt x="133582" y="254527"/>
                  </a:lnTo>
                  <a:lnTo>
                    <a:pt x="162881" y="222351"/>
                  </a:lnTo>
                  <a:lnTo>
                    <a:pt x="194625" y="191918"/>
                  </a:lnTo>
                  <a:lnTo>
                    <a:pt x="228690" y="163330"/>
                  </a:lnTo>
                  <a:lnTo>
                    <a:pt x="264956" y="136691"/>
                  </a:lnTo>
                  <a:lnTo>
                    <a:pt x="303299" y="112103"/>
                  </a:lnTo>
                  <a:lnTo>
                    <a:pt x="343597" y="89668"/>
                  </a:lnTo>
                  <a:lnTo>
                    <a:pt x="385729" y="69489"/>
                  </a:lnTo>
                  <a:lnTo>
                    <a:pt x="429573" y="51668"/>
                  </a:lnTo>
                  <a:lnTo>
                    <a:pt x="475006" y="36307"/>
                  </a:lnTo>
                  <a:lnTo>
                    <a:pt x="521906" y="23510"/>
                  </a:lnTo>
                  <a:lnTo>
                    <a:pt x="570152" y="13378"/>
                  </a:lnTo>
                  <a:lnTo>
                    <a:pt x="619621" y="6014"/>
                  </a:lnTo>
                  <a:lnTo>
                    <a:pt x="670191" y="1520"/>
                  </a:lnTo>
                  <a:lnTo>
                    <a:pt x="721741" y="0"/>
                  </a:lnTo>
                  <a:lnTo>
                    <a:pt x="773274" y="1520"/>
                  </a:lnTo>
                  <a:lnTo>
                    <a:pt x="823830" y="6014"/>
                  </a:lnTo>
                  <a:lnTo>
                    <a:pt x="873286" y="13378"/>
                  </a:lnTo>
                  <a:lnTo>
                    <a:pt x="921519" y="23510"/>
                  </a:lnTo>
                  <a:lnTo>
                    <a:pt x="968409" y="36307"/>
                  </a:lnTo>
                  <a:lnTo>
                    <a:pt x="1013833" y="51668"/>
                  </a:lnTo>
                  <a:lnTo>
                    <a:pt x="1057668" y="69489"/>
                  </a:lnTo>
                  <a:lnTo>
                    <a:pt x="1099792" y="89668"/>
                  </a:lnTo>
                  <a:lnTo>
                    <a:pt x="1140084" y="112103"/>
                  </a:lnTo>
                  <a:lnTo>
                    <a:pt x="1178421" y="136691"/>
                  </a:lnTo>
                  <a:lnTo>
                    <a:pt x="1214682" y="163330"/>
                  </a:lnTo>
                  <a:lnTo>
                    <a:pt x="1248743" y="191918"/>
                  </a:lnTo>
                  <a:lnTo>
                    <a:pt x="1280483" y="222351"/>
                  </a:lnTo>
                  <a:lnTo>
                    <a:pt x="1309780" y="254527"/>
                  </a:lnTo>
                  <a:lnTo>
                    <a:pt x="1336511" y="288345"/>
                  </a:lnTo>
                  <a:lnTo>
                    <a:pt x="1360555" y="323701"/>
                  </a:lnTo>
                  <a:lnTo>
                    <a:pt x="1381790" y="360493"/>
                  </a:lnTo>
                  <a:lnTo>
                    <a:pt x="1400092" y="398618"/>
                  </a:lnTo>
                  <a:lnTo>
                    <a:pt x="1415341" y="437975"/>
                  </a:lnTo>
                  <a:lnTo>
                    <a:pt x="1427414" y="478460"/>
                  </a:lnTo>
                  <a:lnTo>
                    <a:pt x="1436188" y="519971"/>
                  </a:lnTo>
                  <a:lnTo>
                    <a:pt x="1441543" y="562406"/>
                  </a:lnTo>
                  <a:lnTo>
                    <a:pt x="1443355" y="605663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26891" y="3881627"/>
              <a:ext cx="1150619" cy="99974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369944" y="3958335"/>
              <a:ext cx="952500" cy="861060"/>
            </a:xfrm>
            <a:custGeom>
              <a:avLst/>
              <a:gdLst/>
              <a:ahLst/>
              <a:cxnLst/>
              <a:rect l="l" t="t" r="r" b="b"/>
              <a:pathLst>
                <a:path w="952500" h="861060">
                  <a:moveTo>
                    <a:pt x="463295" y="835532"/>
                  </a:moveTo>
                  <a:lnTo>
                    <a:pt x="0" y="835532"/>
                  </a:lnTo>
                  <a:lnTo>
                    <a:pt x="0" y="860932"/>
                  </a:lnTo>
                  <a:lnTo>
                    <a:pt x="483107" y="860932"/>
                  </a:lnTo>
                  <a:lnTo>
                    <a:pt x="488695" y="855344"/>
                  </a:lnTo>
                  <a:lnTo>
                    <a:pt x="488695" y="848232"/>
                  </a:lnTo>
                  <a:lnTo>
                    <a:pt x="463295" y="848232"/>
                  </a:lnTo>
                  <a:lnTo>
                    <a:pt x="463295" y="835532"/>
                  </a:lnTo>
                  <a:close/>
                </a:path>
                <a:path w="952500" h="861060">
                  <a:moveTo>
                    <a:pt x="880001" y="46355"/>
                  </a:moveTo>
                  <a:lnTo>
                    <a:pt x="469010" y="46355"/>
                  </a:lnTo>
                  <a:lnTo>
                    <a:pt x="463295" y="51943"/>
                  </a:lnTo>
                  <a:lnTo>
                    <a:pt x="463295" y="848232"/>
                  </a:lnTo>
                  <a:lnTo>
                    <a:pt x="475995" y="835532"/>
                  </a:lnTo>
                  <a:lnTo>
                    <a:pt x="488695" y="835532"/>
                  </a:lnTo>
                  <a:lnTo>
                    <a:pt x="488695" y="71755"/>
                  </a:lnTo>
                  <a:lnTo>
                    <a:pt x="475995" y="71755"/>
                  </a:lnTo>
                  <a:lnTo>
                    <a:pt x="488695" y="59055"/>
                  </a:lnTo>
                  <a:lnTo>
                    <a:pt x="901554" y="59055"/>
                  </a:lnTo>
                  <a:lnTo>
                    <a:pt x="880001" y="46355"/>
                  </a:lnTo>
                  <a:close/>
                </a:path>
                <a:path w="952500" h="861060">
                  <a:moveTo>
                    <a:pt x="488695" y="835532"/>
                  </a:moveTo>
                  <a:lnTo>
                    <a:pt x="475995" y="835532"/>
                  </a:lnTo>
                  <a:lnTo>
                    <a:pt x="463295" y="848232"/>
                  </a:lnTo>
                  <a:lnTo>
                    <a:pt x="488695" y="848232"/>
                  </a:lnTo>
                  <a:lnTo>
                    <a:pt x="488695" y="835532"/>
                  </a:lnTo>
                  <a:close/>
                </a:path>
                <a:path w="952500" h="861060">
                  <a:moveTo>
                    <a:pt x="901663" y="58991"/>
                  </a:moveTo>
                  <a:lnTo>
                    <a:pt x="838200" y="96012"/>
                  </a:lnTo>
                  <a:lnTo>
                    <a:pt x="836167" y="103758"/>
                  </a:lnTo>
                  <a:lnTo>
                    <a:pt x="843279" y="115950"/>
                  </a:lnTo>
                  <a:lnTo>
                    <a:pt x="851026" y="117982"/>
                  </a:lnTo>
                  <a:lnTo>
                    <a:pt x="930330" y="71755"/>
                  </a:lnTo>
                  <a:lnTo>
                    <a:pt x="926972" y="71755"/>
                  </a:lnTo>
                  <a:lnTo>
                    <a:pt x="926972" y="69976"/>
                  </a:lnTo>
                  <a:lnTo>
                    <a:pt x="920495" y="69976"/>
                  </a:lnTo>
                  <a:lnTo>
                    <a:pt x="901663" y="58991"/>
                  </a:lnTo>
                  <a:close/>
                </a:path>
                <a:path w="952500" h="861060">
                  <a:moveTo>
                    <a:pt x="488695" y="59055"/>
                  </a:moveTo>
                  <a:lnTo>
                    <a:pt x="475995" y="71755"/>
                  </a:lnTo>
                  <a:lnTo>
                    <a:pt x="488695" y="71755"/>
                  </a:lnTo>
                  <a:lnTo>
                    <a:pt x="488695" y="59055"/>
                  </a:lnTo>
                  <a:close/>
                </a:path>
                <a:path w="952500" h="861060">
                  <a:moveTo>
                    <a:pt x="901554" y="59055"/>
                  </a:moveTo>
                  <a:lnTo>
                    <a:pt x="488695" y="59055"/>
                  </a:lnTo>
                  <a:lnTo>
                    <a:pt x="488695" y="71755"/>
                  </a:lnTo>
                  <a:lnTo>
                    <a:pt x="879783" y="71755"/>
                  </a:lnTo>
                  <a:lnTo>
                    <a:pt x="901554" y="59055"/>
                  </a:lnTo>
                  <a:close/>
                </a:path>
                <a:path w="952500" h="861060">
                  <a:moveTo>
                    <a:pt x="930378" y="46355"/>
                  </a:moveTo>
                  <a:lnTo>
                    <a:pt x="926972" y="46355"/>
                  </a:lnTo>
                  <a:lnTo>
                    <a:pt x="926972" y="71755"/>
                  </a:lnTo>
                  <a:lnTo>
                    <a:pt x="930330" y="71755"/>
                  </a:lnTo>
                  <a:lnTo>
                    <a:pt x="952118" y="59055"/>
                  </a:lnTo>
                  <a:lnTo>
                    <a:pt x="930378" y="46355"/>
                  </a:lnTo>
                  <a:close/>
                </a:path>
                <a:path w="952500" h="861060">
                  <a:moveTo>
                    <a:pt x="920495" y="48006"/>
                  </a:moveTo>
                  <a:lnTo>
                    <a:pt x="901663" y="58991"/>
                  </a:lnTo>
                  <a:lnTo>
                    <a:pt x="920495" y="69976"/>
                  </a:lnTo>
                  <a:lnTo>
                    <a:pt x="920495" y="48006"/>
                  </a:lnTo>
                  <a:close/>
                </a:path>
                <a:path w="952500" h="861060">
                  <a:moveTo>
                    <a:pt x="926972" y="48006"/>
                  </a:moveTo>
                  <a:lnTo>
                    <a:pt x="920495" y="48006"/>
                  </a:lnTo>
                  <a:lnTo>
                    <a:pt x="920495" y="69976"/>
                  </a:lnTo>
                  <a:lnTo>
                    <a:pt x="926972" y="69976"/>
                  </a:lnTo>
                  <a:lnTo>
                    <a:pt x="926972" y="48006"/>
                  </a:lnTo>
                  <a:close/>
                </a:path>
                <a:path w="952500" h="861060">
                  <a:moveTo>
                    <a:pt x="851026" y="0"/>
                  </a:moveTo>
                  <a:lnTo>
                    <a:pt x="843279" y="2031"/>
                  </a:lnTo>
                  <a:lnTo>
                    <a:pt x="836167" y="14224"/>
                  </a:lnTo>
                  <a:lnTo>
                    <a:pt x="838200" y="21970"/>
                  </a:lnTo>
                  <a:lnTo>
                    <a:pt x="901663" y="58991"/>
                  </a:lnTo>
                  <a:lnTo>
                    <a:pt x="920495" y="48006"/>
                  </a:lnTo>
                  <a:lnTo>
                    <a:pt x="926972" y="48006"/>
                  </a:lnTo>
                  <a:lnTo>
                    <a:pt x="926972" y="46355"/>
                  </a:lnTo>
                  <a:lnTo>
                    <a:pt x="930378" y="46355"/>
                  </a:lnTo>
                  <a:lnTo>
                    <a:pt x="85102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40640" y="5902451"/>
              <a:ext cx="1150643" cy="95554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778878" y="591769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537337" y="0"/>
                  </a:moveTo>
                  <a:lnTo>
                    <a:pt x="485582" y="2081"/>
                  </a:lnTo>
                  <a:lnTo>
                    <a:pt x="435220" y="8200"/>
                  </a:lnTo>
                  <a:lnTo>
                    <a:pt x="386477" y="18164"/>
                  </a:lnTo>
                  <a:lnTo>
                    <a:pt x="339576" y="31784"/>
                  </a:lnTo>
                  <a:lnTo>
                    <a:pt x="294744" y="48868"/>
                  </a:lnTo>
                  <a:lnTo>
                    <a:pt x="252205" y="69227"/>
                  </a:lnTo>
                  <a:lnTo>
                    <a:pt x="212185" y="92669"/>
                  </a:lnTo>
                  <a:lnTo>
                    <a:pt x="174908" y="119004"/>
                  </a:lnTo>
                  <a:lnTo>
                    <a:pt x="140599" y="148042"/>
                  </a:lnTo>
                  <a:lnTo>
                    <a:pt x="109484" y="179591"/>
                  </a:lnTo>
                  <a:lnTo>
                    <a:pt x="81787" y="213462"/>
                  </a:lnTo>
                  <a:lnTo>
                    <a:pt x="57734" y="249464"/>
                  </a:lnTo>
                  <a:lnTo>
                    <a:pt x="37550" y="287405"/>
                  </a:lnTo>
                  <a:lnTo>
                    <a:pt x="21459" y="327096"/>
                  </a:lnTo>
                  <a:lnTo>
                    <a:pt x="9687" y="368347"/>
                  </a:lnTo>
                  <a:lnTo>
                    <a:pt x="2459" y="410965"/>
                  </a:lnTo>
                  <a:lnTo>
                    <a:pt x="0" y="454761"/>
                  </a:lnTo>
                  <a:lnTo>
                    <a:pt x="2459" y="498557"/>
                  </a:lnTo>
                  <a:lnTo>
                    <a:pt x="9687" y="541175"/>
                  </a:lnTo>
                  <a:lnTo>
                    <a:pt x="21459" y="582425"/>
                  </a:lnTo>
                  <a:lnTo>
                    <a:pt x="37550" y="622115"/>
                  </a:lnTo>
                  <a:lnTo>
                    <a:pt x="57734" y="660056"/>
                  </a:lnTo>
                  <a:lnTo>
                    <a:pt x="81787" y="696056"/>
                  </a:lnTo>
                  <a:lnTo>
                    <a:pt x="109484" y="729926"/>
                  </a:lnTo>
                  <a:lnTo>
                    <a:pt x="140599" y="761475"/>
                  </a:lnTo>
                  <a:lnTo>
                    <a:pt x="174908" y="790511"/>
                  </a:lnTo>
                  <a:lnTo>
                    <a:pt x="212185" y="816845"/>
                  </a:lnTo>
                  <a:lnTo>
                    <a:pt x="252205" y="840286"/>
                  </a:lnTo>
                  <a:lnTo>
                    <a:pt x="294744" y="860644"/>
                  </a:lnTo>
                  <a:lnTo>
                    <a:pt x="339576" y="877728"/>
                  </a:lnTo>
                  <a:lnTo>
                    <a:pt x="386477" y="891347"/>
                  </a:lnTo>
                  <a:lnTo>
                    <a:pt x="435220" y="901310"/>
                  </a:lnTo>
                  <a:lnTo>
                    <a:pt x="485582" y="907428"/>
                  </a:lnTo>
                  <a:lnTo>
                    <a:pt x="537337" y="909510"/>
                  </a:lnTo>
                  <a:lnTo>
                    <a:pt x="589093" y="907428"/>
                  </a:lnTo>
                  <a:lnTo>
                    <a:pt x="639458" y="901310"/>
                  </a:lnTo>
                  <a:lnTo>
                    <a:pt x="688207" y="891347"/>
                  </a:lnTo>
                  <a:lnTo>
                    <a:pt x="735115" y="877728"/>
                  </a:lnTo>
                  <a:lnTo>
                    <a:pt x="779955" y="860644"/>
                  </a:lnTo>
                  <a:lnTo>
                    <a:pt x="822504" y="840286"/>
                  </a:lnTo>
                  <a:lnTo>
                    <a:pt x="862535" y="816845"/>
                  </a:lnTo>
                  <a:lnTo>
                    <a:pt x="899823" y="790511"/>
                  </a:lnTo>
                  <a:lnTo>
                    <a:pt x="934143" y="761475"/>
                  </a:lnTo>
                  <a:lnTo>
                    <a:pt x="965269" y="729926"/>
                  </a:lnTo>
                  <a:lnTo>
                    <a:pt x="992976" y="696056"/>
                  </a:lnTo>
                  <a:lnTo>
                    <a:pt x="1017039" y="660056"/>
                  </a:lnTo>
                  <a:lnTo>
                    <a:pt x="1037232" y="622115"/>
                  </a:lnTo>
                  <a:lnTo>
                    <a:pt x="1053330" y="582425"/>
                  </a:lnTo>
                  <a:lnTo>
                    <a:pt x="1065108" y="541175"/>
                  </a:lnTo>
                  <a:lnTo>
                    <a:pt x="1072340" y="498557"/>
                  </a:lnTo>
                  <a:lnTo>
                    <a:pt x="1074801" y="454761"/>
                  </a:lnTo>
                  <a:lnTo>
                    <a:pt x="1072340" y="410965"/>
                  </a:lnTo>
                  <a:lnTo>
                    <a:pt x="1065108" y="368347"/>
                  </a:lnTo>
                  <a:lnTo>
                    <a:pt x="1053330" y="327096"/>
                  </a:lnTo>
                  <a:lnTo>
                    <a:pt x="1037232" y="287405"/>
                  </a:lnTo>
                  <a:lnTo>
                    <a:pt x="1017039" y="249464"/>
                  </a:lnTo>
                  <a:lnTo>
                    <a:pt x="992976" y="213462"/>
                  </a:lnTo>
                  <a:lnTo>
                    <a:pt x="965269" y="179591"/>
                  </a:lnTo>
                  <a:lnTo>
                    <a:pt x="934143" y="148042"/>
                  </a:lnTo>
                  <a:lnTo>
                    <a:pt x="899823" y="119004"/>
                  </a:lnTo>
                  <a:lnTo>
                    <a:pt x="862535" y="92669"/>
                  </a:lnTo>
                  <a:lnTo>
                    <a:pt x="822504" y="69227"/>
                  </a:lnTo>
                  <a:lnTo>
                    <a:pt x="779955" y="48868"/>
                  </a:lnTo>
                  <a:lnTo>
                    <a:pt x="735115" y="31784"/>
                  </a:lnTo>
                  <a:lnTo>
                    <a:pt x="688207" y="18164"/>
                  </a:lnTo>
                  <a:lnTo>
                    <a:pt x="639458" y="8200"/>
                  </a:lnTo>
                  <a:lnTo>
                    <a:pt x="589093" y="2081"/>
                  </a:lnTo>
                  <a:lnTo>
                    <a:pt x="537337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78878" y="5917691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1074801" y="454761"/>
                  </a:moveTo>
                  <a:lnTo>
                    <a:pt x="1072340" y="498557"/>
                  </a:lnTo>
                  <a:lnTo>
                    <a:pt x="1065108" y="541175"/>
                  </a:lnTo>
                  <a:lnTo>
                    <a:pt x="1053330" y="582425"/>
                  </a:lnTo>
                  <a:lnTo>
                    <a:pt x="1037232" y="622115"/>
                  </a:lnTo>
                  <a:lnTo>
                    <a:pt x="1017039" y="660056"/>
                  </a:lnTo>
                  <a:lnTo>
                    <a:pt x="992976" y="696056"/>
                  </a:lnTo>
                  <a:lnTo>
                    <a:pt x="965269" y="729926"/>
                  </a:lnTo>
                  <a:lnTo>
                    <a:pt x="934143" y="761475"/>
                  </a:lnTo>
                  <a:lnTo>
                    <a:pt x="899823" y="790511"/>
                  </a:lnTo>
                  <a:lnTo>
                    <a:pt x="862535" y="816845"/>
                  </a:lnTo>
                  <a:lnTo>
                    <a:pt x="822504" y="840286"/>
                  </a:lnTo>
                  <a:lnTo>
                    <a:pt x="779955" y="860644"/>
                  </a:lnTo>
                  <a:lnTo>
                    <a:pt x="735115" y="877728"/>
                  </a:lnTo>
                  <a:lnTo>
                    <a:pt x="688207" y="891347"/>
                  </a:lnTo>
                  <a:lnTo>
                    <a:pt x="639458" y="901310"/>
                  </a:lnTo>
                  <a:lnTo>
                    <a:pt x="589093" y="907428"/>
                  </a:lnTo>
                  <a:lnTo>
                    <a:pt x="537337" y="909510"/>
                  </a:lnTo>
                  <a:lnTo>
                    <a:pt x="485582" y="907428"/>
                  </a:lnTo>
                  <a:lnTo>
                    <a:pt x="435220" y="901310"/>
                  </a:lnTo>
                  <a:lnTo>
                    <a:pt x="386477" y="891347"/>
                  </a:lnTo>
                  <a:lnTo>
                    <a:pt x="339576" y="877728"/>
                  </a:lnTo>
                  <a:lnTo>
                    <a:pt x="294744" y="860644"/>
                  </a:lnTo>
                  <a:lnTo>
                    <a:pt x="252205" y="840286"/>
                  </a:lnTo>
                  <a:lnTo>
                    <a:pt x="212185" y="816845"/>
                  </a:lnTo>
                  <a:lnTo>
                    <a:pt x="174908" y="790511"/>
                  </a:lnTo>
                  <a:lnTo>
                    <a:pt x="140599" y="761475"/>
                  </a:lnTo>
                  <a:lnTo>
                    <a:pt x="109484" y="729926"/>
                  </a:lnTo>
                  <a:lnTo>
                    <a:pt x="81787" y="696056"/>
                  </a:lnTo>
                  <a:lnTo>
                    <a:pt x="57734" y="660056"/>
                  </a:lnTo>
                  <a:lnTo>
                    <a:pt x="37550" y="622115"/>
                  </a:lnTo>
                  <a:lnTo>
                    <a:pt x="21459" y="582425"/>
                  </a:lnTo>
                  <a:lnTo>
                    <a:pt x="9687" y="541175"/>
                  </a:lnTo>
                  <a:lnTo>
                    <a:pt x="2459" y="498557"/>
                  </a:lnTo>
                  <a:lnTo>
                    <a:pt x="0" y="454761"/>
                  </a:lnTo>
                  <a:lnTo>
                    <a:pt x="2459" y="410965"/>
                  </a:lnTo>
                  <a:lnTo>
                    <a:pt x="9687" y="368347"/>
                  </a:lnTo>
                  <a:lnTo>
                    <a:pt x="21459" y="327096"/>
                  </a:lnTo>
                  <a:lnTo>
                    <a:pt x="37550" y="287405"/>
                  </a:lnTo>
                  <a:lnTo>
                    <a:pt x="57734" y="249464"/>
                  </a:lnTo>
                  <a:lnTo>
                    <a:pt x="81787" y="213462"/>
                  </a:lnTo>
                  <a:lnTo>
                    <a:pt x="109484" y="179591"/>
                  </a:lnTo>
                  <a:lnTo>
                    <a:pt x="140599" y="148042"/>
                  </a:lnTo>
                  <a:lnTo>
                    <a:pt x="174908" y="119004"/>
                  </a:lnTo>
                  <a:lnTo>
                    <a:pt x="212185" y="92669"/>
                  </a:lnTo>
                  <a:lnTo>
                    <a:pt x="252205" y="69227"/>
                  </a:lnTo>
                  <a:lnTo>
                    <a:pt x="294744" y="48868"/>
                  </a:lnTo>
                  <a:lnTo>
                    <a:pt x="339576" y="31784"/>
                  </a:lnTo>
                  <a:lnTo>
                    <a:pt x="386477" y="18164"/>
                  </a:lnTo>
                  <a:lnTo>
                    <a:pt x="435220" y="8200"/>
                  </a:lnTo>
                  <a:lnTo>
                    <a:pt x="485582" y="2081"/>
                  </a:lnTo>
                  <a:lnTo>
                    <a:pt x="537337" y="0"/>
                  </a:lnTo>
                  <a:lnTo>
                    <a:pt x="589093" y="2081"/>
                  </a:lnTo>
                  <a:lnTo>
                    <a:pt x="639458" y="8200"/>
                  </a:lnTo>
                  <a:lnTo>
                    <a:pt x="688207" y="18164"/>
                  </a:lnTo>
                  <a:lnTo>
                    <a:pt x="735115" y="31784"/>
                  </a:lnTo>
                  <a:lnTo>
                    <a:pt x="779955" y="48868"/>
                  </a:lnTo>
                  <a:lnTo>
                    <a:pt x="822504" y="69227"/>
                  </a:lnTo>
                  <a:lnTo>
                    <a:pt x="862535" y="92669"/>
                  </a:lnTo>
                  <a:lnTo>
                    <a:pt x="899823" y="119004"/>
                  </a:lnTo>
                  <a:lnTo>
                    <a:pt x="934143" y="148042"/>
                  </a:lnTo>
                  <a:lnTo>
                    <a:pt x="965269" y="179591"/>
                  </a:lnTo>
                  <a:lnTo>
                    <a:pt x="992976" y="213462"/>
                  </a:lnTo>
                  <a:lnTo>
                    <a:pt x="1017039" y="249464"/>
                  </a:lnTo>
                  <a:lnTo>
                    <a:pt x="1037232" y="287405"/>
                  </a:lnTo>
                  <a:lnTo>
                    <a:pt x="1053330" y="327096"/>
                  </a:lnTo>
                  <a:lnTo>
                    <a:pt x="1065108" y="368347"/>
                  </a:lnTo>
                  <a:lnTo>
                    <a:pt x="1072340" y="410965"/>
                  </a:lnTo>
                  <a:lnTo>
                    <a:pt x="1074801" y="454761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31508" y="4922519"/>
              <a:ext cx="1168907" cy="100431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778878" y="494665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537337" y="0"/>
                  </a:moveTo>
                  <a:lnTo>
                    <a:pt x="485582" y="2082"/>
                  </a:lnTo>
                  <a:lnTo>
                    <a:pt x="435220" y="8203"/>
                  </a:lnTo>
                  <a:lnTo>
                    <a:pt x="386477" y="18172"/>
                  </a:lnTo>
                  <a:lnTo>
                    <a:pt x="339576" y="31797"/>
                  </a:lnTo>
                  <a:lnTo>
                    <a:pt x="294744" y="48887"/>
                  </a:lnTo>
                  <a:lnTo>
                    <a:pt x="252205" y="69252"/>
                  </a:lnTo>
                  <a:lnTo>
                    <a:pt x="212185" y="92701"/>
                  </a:lnTo>
                  <a:lnTo>
                    <a:pt x="174908" y="119043"/>
                  </a:lnTo>
                  <a:lnTo>
                    <a:pt x="140599" y="148086"/>
                  </a:lnTo>
                  <a:lnTo>
                    <a:pt x="109484" y="179640"/>
                  </a:lnTo>
                  <a:lnTo>
                    <a:pt x="81787" y="213514"/>
                  </a:lnTo>
                  <a:lnTo>
                    <a:pt x="57734" y="249517"/>
                  </a:lnTo>
                  <a:lnTo>
                    <a:pt x="37550" y="287459"/>
                  </a:lnTo>
                  <a:lnTo>
                    <a:pt x="21459" y="327147"/>
                  </a:lnTo>
                  <a:lnTo>
                    <a:pt x="9687" y="368392"/>
                  </a:lnTo>
                  <a:lnTo>
                    <a:pt x="2459" y="411002"/>
                  </a:lnTo>
                  <a:lnTo>
                    <a:pt x="0" y="454787"/>
                  </a:lnTo>
                  <a:lnTo>
                    <a:pt x="2459" y="498587"/>
                  </a:lnTo>
                  <a:lnTo>
                    <a:pt x="9687" y="541209"/>
                  </a:lnTo>
                  <a:lnTo>
                    <a:pt x="21459" y="582461"/>
                  </a:lnTo>
                  <a:lnTo>
                    <a:pt x="37550" y="622154"/>
                  </a:lnTo>
                  <a:lnTo>
                    <a:pt x="57734" y="660098"/>
                  </a:lnTo>
                  <a:lnTo>
                    <a:pt x="81787" y="696100"/>
                  </a:lnTo>
                  <a:lnTo>
                    <a:pt x="109484" y="729972"/>
                  </a:lnTo>
                  <a:lnTo>
                    <a:pt x="140599" y="761522"/>
                  </a:lnTo>
                  <a:lnTo>
                    <a:pt x="174908" y="790559"/>
                  </a:lnTo>
                  <a:lnTo>
                    <a:pt x="212185" y="816894"/>
                  </a:lnTo>
                  <a:lnTo>
                    <a:pt x="252205" y="840336"/>
                  </a:lnTo>
                  <a:lnTo>
                    <a:pt x="294744" y="860694"/>
                  </a:lnTo>
                  <a:lnTo>
                    <a:pt x="339576" y="877778"/>
                  </a:lnTo>
                  <a:lnTo>
                    <a:pt x="386477" y="891397"/>
                  </a:lnTo>
                  <a:lnTo>
                    <a:pt x="435220" y="901361"/>
                  </a:lnTo>
                  <a:lnTo>
                    <a:pt x="485582" y="907479"/>
                  </a:lnTo>
                  <a:lnTo>
                    <a:pt x="537337" y="909561"/>
                  </a:lnTo>
                  <a:lnTo>
                    <a:pt x="589093" y="907479"/>
                  </a:lnTo>
                  <a:lnTo>
                    <a:pt x="639458" y="901361"/>
                  </a:lnTo>
                  <a:lnTo>
                    <a:pt x="688207" y="891397"/>
                  </a:lnTo>
                  <a:lnTo>
                    <a:pt x="735115" y="877778"/>
                  </a:lnTo>
                  <a:lnTo>
                    <a:pt x="779955" y="860694"/>
                  </a:lnTo>
                  <a:lnTo>
                    <a:pt x="822504" y="840336"/>
                  </a:lnTo>
                  <a:lnTo>
                    <a:pt x="862535" y="816894"/>
                  </a:lnTo>
                  <a:lnTo>
                    <a:pt x="899823" y="790559"/>
                  </a:lnTo>
                  <a:lnTo>
                    <a:pt x="934143" y="761522"/>
                  </a:lnTo>
                  <a:lnTo>
                    <a:pt x="965269" y="729972"/>
                  </a:lnTo>
                  <a:lnTo>
                    <a:pt x="992976" y="696100"/>
                  </a:lnTo>
                  <a:lnTo>
                    <a:pt x="1017039" y="660098"/>
                  </a:lnTo>
                  <a:lnTo>
                    <a:pt x="1037232" y="622154"/>
                  </a:lnTo>
                  <a:lnTo>
                    <a:pt x="1053330" y="582461"/>
                  </a:lnTo>
                  <a:lnTo>
                    <a:pt x="1065108" y="541209"/>
                  </a:lnTo>
                  <a:lnTo>
                    <a:pt x="1072340" y="498587"/>
                  </a:lnTo>
                  <a:lnTo>
                    <a:pt x="1074801" y="454787"/>
                  </a:lnTo>
                  <a:lnTo>
                    <a:pt x="1072340" y="411002"/>
                  </a:lnTo>
                  <a:lnTo>
                    <a:pt x="1065108" y="368392"/>
                  </a:lnTo>
                  <a:lnTo>
                    <a:pt x="1053330" y="327147"/>
                  </a:lnTo>
                  <a:lnTo>
                    <a:pt x="1037232" y="287459"/>
                  </a:lnTo>
                  <a:lnTo>
                    <a:pt x="1017039" y="249517"/>
                  </a:lnTo>
                  <a:lnTo>
                    <a:pt x="992976" y="213514"/>
                  </a:lnTo>
                  <a:lnTo>
                    <a:pt x="965269" y="179640"/>
                  </a:lnTo>
                  <a:lnTo>
                    <a:pt x="934143" y="148086"/>
                  </a:lnTo>
                  <a:lnTo>
                    <a:pt x="899823" y="119043"/>
                  </a:lnTo>
                  <a:lnTo>
                    <a:pt x="862535" y="92701"/>
                  </a:lnTo>
                  <a:lnTo>
                    <a:pt x="822504" y="69252"/>
                  </a:lnTo>
                  <a:lnTo>
                    <a:pt x="779955" y="48887"/>
                  </a:lnTo>
                  <a:lnTo>
                    <a:pt x="735115" y="31797"/>
                  </a:lnTo>
                  <a:lnTo>
                    <a:pt x="688207" y="18172"/>
                  </a:lnTo>
                  <a:lnTo>
                    <a:pt x="639458" y="8203"/>
                  </a:lnTo>
                  <a:lnTo>
                    <a:pt x="589093" y="2082"/>
                  </a:lnTo>
                  <a:lnTo>
                    <a:pt x="537337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78878" y="494665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1074801" y="454787"/>
                  </a:moveTo>
                  <a:lnTo>
                    <a:pt x="1072340" y="498587"/>
                  </a:lnTo>
                  <a:lnTo>
                    <a:pt x="1065108" y="541209"/>
                  </a:lnTo>
                  <a:lnTo>
                    <a:pt x="1053330" y="582461"/>
                  </a:lnTo>
                  <a:lnTo>
                    <a:pt x="1037232" y="622154"/>
                  </a:lnTo>
                  <a:lnTo>
                    <a:pt x="1017039" y="660098"/>
                  </a:lnTo>
                  <a:lnTo>
                    <a:pt x="992976" y="696100"/>
                  </a:lnTo>
                  <a:lnTo>
                    <a:pt x="965269" y="729972"/>
                  </a:lnTo>
                  <a:lnTo>
                    <a:pt x="934143" y="761522"/>
                  </a:lnTo>
                  <a:lnTo>
                    <a:pt x="899823" y="790559"/>
                  </a:lnTo>
                  <a:lnTo>
                    <a:pt x="862535" y="816894"/>
                  </a:lnTo>
                  <a:lnTo>
                    <a:pt x="822504" y="840336"/>
                  </a:lnTo>
                  <a:lnTo>
                    <a:pt x="779955" y="860694"/>
                  </a:lnTo>
                  <a:lnTo>
                    <a:pt x="735115" y="877778"/>
                  </a:lnTo>
                  <a:lnTo>
                    <a:pt x="688207" y="891397"/>
                  </a:lnTo>
                  <a:lnTo>
                    <a:pt x="639458" y="901361"/>
                  </a:lnTo>
                  <a:lnTo>
                    <a:pt x="589093" y="907479"/>
                  </a:lnTo>
                  <a:lnTo>
                    <a:pt x="537337" y="909561"/>
                  </a:lnTo>
                  <a:lnTo>
                    <a:pt x="485582" y="907479"/>
                  </a:lnTo>
                  <a:lnTo>
                    <a:pt x="435220" y="901361"/>
                  </a:lnTo>
                  <a:lnTo>
                    <a:pt x="386477" y="891397"/>
                  </a:lnTo>
                  <a:lnTo>
                    <a:pt x="339576" y="877778"/>
                  </a:lnTo>
                  <a:lnTo>
                    <a:pt x="294744" y="860694"/>
                  </a:lnTo>
                  <a:lnTo>
                    <a:pt x="252205" y="840336"/>
                  </a:lnTo>
                  <a:lnTo>
                    <a:pt x="212185" y="816894"/>
                  </a:lnTo>
                  <a:lnTo>
                    <a:pt x="174908" y="790559"/>
                  </a:lnTo>
                  <a:lnTo>
                    <a:pt x="140599" y="761522"/>
                  </a:lnTo>
                  <a:lnTo>
                    <a:pt x="109484" y="729972"/>
                  </a:lnTo>
                  <a:lnTo>
                    <a:pt x="81787" y="696100"/>
                  </a:lnTo>
                  <a:lnTo>
                    <a:pt x="57734" y="660098"/>
                  </a:lnTo>
                  <a:lnTo>
                    <a:pt x="37550" y="622154"/>
                  </a:lnTo>
                  <a:lnTo>
                    <a:pt x="21459" y="582461"/>
                  </a:lnTo>
                  <a:lnTo>
                    <a:pt x="9687" y="541209"/>
                  </a:lnTo>
                  <a:lnTo>
                    <a:pt x="2459" y="498587"/>
                  </a:lnTo>
                  <a:lnTo>
                    <a:pt x="0" y="454787"/>
                  </a:lnTo>
                  <a:lnTo>
                    <a:pt x="2459" y="411002"/>
                  </a:lnTo>
                  <a:lnTo>
                    <a:pt x="9687" y="368392"/>
                  </a:lnTo>
                  <a:lnTo>
                    <a:pt x="21459" y="327147"/>
                  </a:lnTo>
                  <a:lnTo>
                    <a:pt x="37550" y="287459"/>
                  </a:lnTo>
                  <a:lnTo>
                    <a:pt x="57734" y="249517"/>
                  </a:lnTo>
                  <a:lnTo>
                    <a:pt x="81787" y="213514"/>
                  </a:lnTo>
                  <a:lnTo>
                    <a:pt x="109484" y="179640"/>
                  </a:lnTo>
                  <a:lnTo>
                    <a:pt x="140599" y="148086"/>
                  </a:lnTo>
                  <a:lnTo>
                    <a:pt x="174908" y="119043"/>
                  </a:lnTo>
                  <a:lnTo>
                    <a:pt x="212185" y="92701"/>
                  </a:lnTo>
                  <a:lnTo>
                    <a:pt x="252205" y="69252"/>
                  </a:lnTo>
                  <a:lnTo>
                    <a:pt x="294744" y="48887"/>
                  </a:lnTo>
                  <a:lnTo>
                    <a:pt x="339576" y="31797"/>
                  </a:lnTo>
                  <a:lnTo>
                    <a:pt x="386477" y="18172"/>
                  </a:lnTo>
                  <a:lnTo>
                    <a:pt x="435220" y="8203"/>
                  </a:lnTo>
                  <a:lnTo>
                    <a:pt x="485582" y="2082"/>
                  </a:lnTo>
                  <a:lnTo>
                    <a:pt x="537337" y="0"/>
                  </a:lnTo>
                  <a:lnTo>
                    <a:pt x="589093" y="2082"/>
                  </a:lnTo>
                  <a:lnTo>
                    <a:pt x="639458" y="8203"/>
                  </a:lnTo>
                  <a:lnTo>
                    <a:pt x="688207" y="18172"/>
                  </a:lnTo>
                  <a:lnTo>
                    <a:pt x="735115" y="31797"/>
                  </a:lnTo>
                  <a:lnTo>
                    <a:pt x="779955" y="48887"/>
                  </a:lnTo>
                  <a:lnTo>
                    <a:pt x="822504" y="69252"/>
                  </a:lnTo>
                  <a:lnTo>
                    <a:pt x="862535" y="92701"/>
                  </a:lnTo>
                  <a:lnTo>
                    <a:pt x="899823" y="119043"/>
                  </a:lnTo>
                  <a:lnTo>
                    <a:pt x="934143" y="148086"/>
                  </a:lnTo>
                  <a:lnTo>
                    <a:pt x="965269" y="179640"/>
                  </a:lnTo>
                  <a:lnTo>
                    <a:pt x="992976" y="213514"/>
                  </a:lnTo>
                  <a:lnTo>
                    <a:pt x="1017039" y="249517"/>
                  </a:lnTo>
                  <a:lnTo>
                    <a:pt x="1037232" y="287459"/>
                  </a:lnTo>
                  <a:lnTo>
                    <a:pt x="1053330" y="327147"/>
                  </a:lnTo>
                  <a:lnTo>
                    <a:pt x="1065108" y="368392"/>
                  </a:lnTo>
                  <a:lnTo>
                    <a:pt x="1072340" y="411002"/>
                  </a:lnTo>
                  <a:lnTo>
                    <a:pt x="1074801" y="454787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31508" y="3954779"/>
              <a:ext cx="1168907" cy="100431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778878" y="3979290"/>
              <a:ext cx="1074801" cy="90944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778878" y="397929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1074801" y="454659"/>
                  </a:moveTo>
                  <a:lnTo>
                    <a:pt x="1072340" y="498464"/>
                  </a:lnTo>
                  <a:lnTo>
                    <a:pt x="1065108" y="541089"/>
                  </a:lnTo>
                  <a:lnTo>
                    <a:pt x="1053330" y="582344"/>
                  </a:lnTo>
                  <a:lnTo>
                    <a:pt x="1037232" y="622040"/>
                  </a:lnTo>
                  <a:lnTo>
                    <a:pt x="1017039" y="659984"/>
                  </a:lnTo>
                  <a:lnTo>
                    <a:pt x="992976" y="695988"/>
                  </a:lnTo>
                  <a:lnTo>
                    <a:pt x="965269" y="729860"/>
                  </a:lnTo>
                  <a:lnTo>
                    <a:pt x="934143" y="761410"/>
                  </a:lnTo>
                  <a:lnTo>
                    <a:pt x="899823" y="790448"/>
                  </a:lnTo>
                  <a:lnTo>
                    <a:pt x="862535" y="816783"/>
                  </a:lnTo>
                  <a:lnTo>
                    <a:pt x="822504" y="840224"/>
                  </a:lnTo>
                  <a:lnTo>
                    <a:pt x="779955" y="860582"/>
                  </a:lnTo>
                  <a:lnTo>
                    <a:pt x="735115" y="877665"/>
                  </a:lnTo>
                  <a:lnTo>
                    <a:pt x="688207" y="891284"/>
                  </a:lnTo>
                  <a:lnTo>
                    <a:pt x="639458" y="901247"/>
                  </a:lnTo>
                  <a:lnTo>
                    <a:pt x="589093" y="907365"/>
                  </a:lnTo>
                  <a:lnTo>
                    <a:pt x="537337" y="909446"/>
                  </a:lnTo>
                  <a:lnTo>
                    <a:pt x="485582" y="907365"/>
                  </a:lnTo>
                  <a:lnTo>
                    <a:pt x="435220" y="901247"/>
                  </a:lnTo>
                  <a:lnTo>
                    <a:pt x="386477" y="891284"/>
                  </a:lnTo>
                  <a:lnTo>
                    <a:pt x="339576" y="877665"/>
                  </a:lnTo>
                  <a:lnTo>
                    <a:pt x="294744" y="860582"/>
                  </a:lnTo>
                  <a:lnTo>
                    <a:pt x="252205" y="840224"/>
                  </a:lnTo>
                  <a:lnTo>
                    <a:pt x="212185" y="816783"/>
                  </a:lnTo>
                  <a:lnTo>
                    <a:pt x="174908" y="790448"/>
                  </a:lnTo>
                  <a:lnTo>
                    <a:pt x="140599" y="761410"/>
                  </a:lnTo>
                  <a:lnTo>
                    <a:pt x="109484" y="729860"/>
                  </a:lnTo>
                  <a:lnTo>
                    <a:pt x="81787" y="695988"/>
                  </a:lnTo>
                  <a:lnTo>
                    <a:pt x="57734" y="659984"/>
                  </a:lnTo>
                  <a:lnTo>
                    <a:pt x="37550" y="622040"/>
                  </a:lnTo>
                  <a:lnTo>
                    <a:pt x="21459" y="582344"/>
                  </a:lnTo>
                  <a:lnTo>
                    <a:pt x="9687" y="541089"/>
                  </a:lnTo>
                  <a:lnTo>
                    <a:pt x="2459" y="498464"/>
                  </a:lnTo>
                  <a:lnTo>
                    <a:pt x="0" y="454659"/>
                  </a:lnTo>
                  <a:lnTo>
                    <a:pt x="2459" y="410876"/>
                  </a:lnTo>
                  <a:lnTo>
                    <a:pt x="9687" y="368270"/>
                  </a:lnTo>
                  <a:lnTo>
                    <a:pt x="21459" y="327031"/>
                  </a:lnTo>
                  <a:lnTo>
                    <a:pt x="37550" y="287349"/>
                  </a:lnTo>
                  <a:lnTo>
                    <a:pt x="57734" y="249417"/>
                  </a:lnTo>
                  <a:lnTo>
                    <a:pt x="81787" y="213423"/>
                  </a:lnTo>
                  <a:lnTo>
                    <a:pt x="109484" y="179560"/>
                  </a:lnTo>
                  <a:lnTo>
                    <a:pt x="140599" y="148017"/>
                  </a:lnTo>
                  <a:lnTo>
                    <a:pt x="174908" y="118985"/>
                  </a:lnTo>
                  <a:lnTo>
                    <a:pt x="212185" y="92654"/>
                  </a:lnTo>
                  <a:lnTo>
                    <a:pt x="252205" y="69216"/>
                  </a:lnTo>
                  <a:lnTo>
                    <a:pt x="294744" y="48861"/>
                  </a:lnTo>
                  <a:lnTo>
                    <a:pt x="339576" y="31779"/>
                  </a:lnTo>
                  <a:lnTo>
                    <a:pt x="386477" y="18161"/>
                  </a:lnTo>
                  <a:lnTo>
                    <a:pt x="435220" y="8199"/>
                  </a:lnTo>
                  <a:lnTo>
                    <a:pt x="485582" y="2081"/>
                  </a:lnTo>
                  <a:lnTo>
                    <a:pt x="537337" y="0"/>
                  </a:lnTo>
                  <a:lnTo>
                    <a:pt x="589093" y="2081"/>
                  </a:lnTo>
                  <a:lnTo>
                    <a:pt x="639458" y="8199"/>
                  </a:lnTo>
                  <a:lnTo>
                    <a:pt x="688207" y="18161"/>
                  </a:lnTo>
                  <a:lnTo>
                    <a:pt x="735115" y="31779"/>
                  </a:lnTo>
                  <a:lnTo>
                    <a:pt x="779955" y="48861"/>
                  </a:lnTo>
                  <a:lnTo>
                    <a:pt x="822504" y="69216"/>
                  </a:lnTo>
                  <a:lnTo>
                    <a:pt x="862535" y="92654"/>
                  </a:lnTo>
                  <a:lnTo>
                    <a:pt x="899823" y="118985"/>
                  </a:lnTo>
                  <a:lnTo>
                    <a:pt x="934143" y="148017"/>
                  </a:lnTo>
                  <a:lnTo>
                    <a:pt x="965269" y="179560"/>
                  </a:lnTo>
                  <a:lnTo>
                    <a:pt x="992976" y="213423"/>
                  </a:lnTo>
                  <a:lnTo>
                    <a:pt x="1017039" y="249417"/>
                  </a:lnTo>
                  <a:lnTo>
                    <a:pt x="1037232" y="287349"/>
                  </a:lnTo>
                  <a:lnTo>
                    <a:pt x="1053330" y="327031"/>
                  </a:lnTo>
                  <a:lnTo>
                    <a:pt x="1065108" y="368270"/>
                  </a:lnTo>
                  <a:lnTo>
                    <a:pt x="1072340" y="410876"/>
                  </a:lnTo>
                  <a:lnTo>
                    <a:pt x="1074801" y="454659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731508" y="2993135"/>
              <a:ext cx="1168907" cy="100431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778878" y="3017519"/>
              <a:ext cx="1074801" cy="90944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778878" y="3017519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1074801" y="454787"/>
                  </a:moveTo>
                  <a:lnTo>
                    <a:pt x="1072340" y="498570"/>
                  </a:lnTo>
                  <a:lnTo>
                    <a:pt x="1065108" y="541176"/>
                  </a:lnTo>
                  <a:lnTo>
                    <a:pt x="1053330" y="582415"/>
                  </a:lnTo>
                  <a:lnTo>
                    <a:pt x="1037232" y="622097"/>
                  </a:lnTo>
                  <a:lnTo>
                    <a:pt x="1017039" y="660029"/>
                  </a:lnTo>
                  <a:lnTo>
                    <a:pt x="992976" y="696023"/>
                  </a:lnTo>
                  <a:lnTo>
                    <a:pt x="965269" y="729886"/>
                  </a:lnTo>
                  <a:lnTo>
                    <a:pt x="934143" y="761429"/>
                  </a:lnTo>
                  <a:lnTo>
                    <a:pt x="899823" y="790461"/>
                  </a:lnTo>
                  <a:lnTo>
                    <a:pt x="862535" y="816792"/>
                  </a:lnTo>
                  <a:lnTo>
                    <a:pt x="822504" y="840230"/>
                  </a:lnTo>
                  <a:lnTo>
                    <a:pt x="779955" y="860585"/>
                  </a:lnTo>
                  <a:lnTo>
                    <a:pt x="735115" y="877667"/>
                  </a:lnTo>
                  <a:lnTo>
                    <a:pt x="688207" y="891285"/>
                  </a:lnTo>
                  <a:lnTo>
                    <a:pt x="639458" y="901247"/>
                  </a:lnTo>
                  <a:lnTo>
                    <a:pt x="589093" y="907365"/>
                  </a:lnTo>
                  <a:lnTo>
                    <a:pt x="537337" y="909446"/>
                  </a:lnTo>
                  <a:lnTo>
                    <a:pt x="485582" y="907365"/>
                  </a:lnTo>
                  <a:lnTo>
                    <a:pt x="435220" y="901247"/>
                  </a:lnTo>
                  <a:lnTo>
                    <a:pt x="386477" y="891285"/>
                  </a:lnTo>
                  <a:lnTo>
                    <a:pt x="339576" y="877667"/>
                  </a:lnTo>
                  <a:lnTo>
                    <a:pt x="294744" y="860585"/>
                  </a:lnTo>
                  <a:lnTo>
                    <a:pt x="252205" y="840230"/>
                  </a:lnTo>
                  <a:lnTo>
                    <a:pt x="212185" y="816792"/>
                  </a:lnTo>
                  <a:lnTo>
                    <a:pt x="174908" y="790461"/>
                  </a:lnTo>
                  <a:lnTo>
                    <a:pt x="140599" y="761429"/>
                  </a:lnTo>
                  <a:lnTo>
                    <a:pt x="109484" y="729886"/>
                  </a:lnTo>
                  <a:lnTo>
                    <a:pt x="81787" y="696023"/>
                  </a:lnTo>
                  <a:lnTo>
                    <a:pt x="57734" y="660029"/>
                  </a:lnTo>
                  <a:lnTo>
                    <a:pt x="37550" y="622097"/>
                  </a:lnTo>
                  <a:lnTo>
                    <a:pt x="21459" y="582415"/>
                  </a:lnTo>
                  <a:lnTo>
                    <a:pt x="9687" y="541176"/>
                  </a:lnTo>
                  <a:lnTo>
                    <a:pt x="2459" y="498570"/>
                  </a:lnTo>
                  <a:lnTo>
                    <a:pt x="0" y="454787"/>
                  </a:lnTo>
                  <a:lnTo>
                    <a:pt x="2459" y="410982"/>
                  </a:lnTo>
                  <a:lnTo>
                    <a:pt x="9687" y="368357"/>
                  </a:lnTo>
                  <a:lnTo>
                    <a:pt x="21459" y="327102"/>
                  </a:lnTo>
                  <a:lnTo>
                    <a:pt x="37550" y="287406"/>
                  </a:lnTo>
                  <a:lnTo>
                    <a:pt x="57734" y="249462"/>
                  </a:lnTo>
                  <a:lnTo>
                    <a:pt x="81787" y="213458"/>
                  </a:lnTo>
                  <a:lnTo>
                    <a:pt x="109484" y="179586"/>
                  </a:lnTo>
                  <a:lnTo>
                    <a:pt x="140599" y="148036"/>
                  </a:lnTo>
                  <a:lnTo>
                    <a:pt x="174908" y="118998"/>
                  </a:lnTo>
                  <a:lnTo>
                    <a:pt x="212185" y="92663"/>
                  </a:lnTo>
                  <a:lnTo>
                    <a:pt x="252205" y="69222"/>
                  </a:lnTo>
                  <a:lnTo>
                    <a:pt x="294744" y="48864"/>
                  </a:lnTo>
                  <a:lnTo>
                    <a:pt x="339576" y="31781"/>
                  </a:lnTo>
                  <a:lnTo>
                    <a:pt x="386477" y="18162"/>
                  </a:lnTo>
                  <a:lnTo>
                    <a:pt x="435220" y="8199"/>
                  </a:lnTo>
                  <a:lnTo>
                    <a:pt x="485582" y="2081"/>
                  </a:lnTo>
                  <a:lnTo>
                    <a:pt x="537337" y="0"/>
                  </a:lnTo>
                  <a:lnTo>
                    <a:pt x="589093" y="2081"/>
                  </a:lnTo>
                  <a:lnTo>
                    <a:pt x="639458" y="8199"/>
                  </a:lnTo>
                  <a:lnTo>
                    <a:pt x="688207" y="18162"/>
                  </a:lnTo>
                  <a:lnTo>
                    <a:pt x="735115" y="31781"/>
                  </a:lnTo>
                  <a:lnTo>
                    <a:pt x="779955" y="48864"/>
                  </a:lnTo>
                  <a:lnTo>
                    <a:pt x="822504" y="69222"/>
                  </a:lnTo>
                  <a:lnTo>
                    <a:pt x="862535" y="92663"/>
                  </a:lnTo>
                  <a:lnTo>
                    <a:pt x="899823" y="118998"/>
                  </a:lnTo>
                  <a:lnTo>
                    <a:pt x="934143" y="148036"/>
                  </a:lnTo>
                  <a:lnTo>
                    <a:pt x="965269" y="179586"/>
                  </a:lnTo>
                  <a:lnTo>
                    <a:pt x="992976" y="213458"/>
                  </a:lnTo>
                  <a:lnTo>
                    <a:pt x="1017039" y="249462"/>
                  </a:lnTo>
                  <a:lnTo>
                    <a:pt x="1037232" y="287406"/>
                  </a:lnTo>
                  <a:lnTo>
                    <a:pt x="1053330" y="327102"/>
                  </a:lnTo>
                  <a:lnTo>
                    <a:pt x="1065108" y="368357"/>
                  </a:lnTo>
                  <a:lnTo>
                    <a:pt x="1072340" y="410982"/>
                  </a:lnTo>
                  <a:lnTo>
                    <a:pt x="1074801" y="454787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81471" y="5835395"/>
              <a:ext cx="1252727" cy="72390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724397" y="5857379"/>
              <a:ext cx="1054735" cy="585470"/>
            </a:xfrm>
            <a:custGeom>
              <a:avLst/>
              <a:gdLst/>
              <a:ahLst/>
              <a:cxnLst/>
              <a:rect l="l" t="t" r="r" b="b"/>
              <a:pathLst>
                <a:path w="1054734" h="585470">
                  <a:moveTo>
                    <a:pt x="1004058" y="525938"/>
                  </a:moveTo>
                  <a:lnTo>
                    <a:pt x="940561" y="562952"/>
                  </a:lnTo>
                  <a:lnTo>
                    <a:pt x="938529" y="570725"/>
                  </a:lnTo>
                  <a:lnTo>
                    <a:pt x="945642" y="582841"/>
                  </a:lnTo>
                  <a:lnTo>
                    <a:pt x="953388" y="584898"/>
                  </a:lnTo>
                  <a:lnTo>
                    <a:pt x="1032703" y="538645"/>
                  </a:lnTo>
                  <a:lnTo>
                    <a:pt x="1029334" y="538645"/>
                  </a:lnTo>
                  <a:lnTo>
                    <a:pt x="1029334" y="536905"/>
                  </a:lnTo>
                  <a:lnTo>
                    <a:pt x="1022857" y="536905"/>
                  </a:lnTo>
                  <a:lnTo>
                    <a:pt x="1004058" y="525938"/>
                  </a:lnTo>
                  <a:close/>
                </a:path>
                <a:path w="1054734" h="585470">
                  <a:moveTo>
                    <a:pt x="514476" y="12699"/>
                  </a:moveTo>
                  <a:lnTo>
                    <a:pt x="514476" y="532955"/>
                  </a:lnTo>
                  <a:lnTo>
                    <a:pt x="520191" y="538645"/>
                  </a:lnTo>
                  <a:lnTo>
                    <a:pt x="982276" y="538645"/>
                  </a:lnTo>
                  <a:lnTo>
                    <a:pt x="1004047" y="525945"/>
                  </a:lnTo>
                  <a:lnTo>
                    <a:pt x="539870" y="525938"/>
                  </a:lnTo>
                  <a:lnTo>
                    <a:pt x="527176" y="513245"/>
                  </a:lnTo>
                  <a:lnTo>
                    <a:pt x="539876" y="513245"/>
                  </a:lnTo>
                  <a:lnTo>
                    <a:pt x="539876" y="25399"/>
                  </a:lnTo>
                  <a:lnTo>
                    <a:pt x="527176" y="25399"/>
                  </a:lnTo>
                  <a:lnTo>
                    <a:pt x="514476" y="12699"/>
                  </a:lnTo>
                  <a:close/>
                </a:path>
                <a:path w="1054734" h="585470">
                  <a:moveTo>
                    <a:pt x="1032712" y="513245"/>
                  </a:moveTo>
                  <a:lnTo>
                    <a:pt x="1029334" y="513245"/>
                  </a:lnTo>
                  <a:lnTo>
                    <a:pt x="1029334" y="538645"/>
                  </a:lnTo>
                  <a:lnTo>
                    <a:pt x="1032703" y="538645"/>
                  </a:lnTo>
                  <a:lnTo>
                    <a:pt x="1054480" y="525945"/>
                  </a:lnTo>
                  <a:lnTo>
                    <a:pt x="1032712" y="513245"/>
                  </a:lnTo>
                  <a:close/>
                </a:path>
                <a:path w="1054734" h="585470">
                  <a:moveTo>
                    <a:pt x="1022857" y="514972"/>
                  </a:moveTo>
                  <a:lnTo>
                    <a:pt x="1004058" y="525938"/>
                  </a:lnTo>
                  <a:lnTo>
                    <a:pt x="1022857" y="536905"/>
                  </a:lnTo>
                  <a:lnTo>
                    <a:pt x="1022857" y="514972"/>
                  </a:lnTo>
                  <a:close/>
                </a:path>
                <a:path w="1054734" h="585470">
                  <a:moveTo>
                    <a:pt x="1029334" y="514972"/>
                  </a:moveTo>
                  <a:lnTo>
                    <a:pt x="1022857" y="514972"/>
                  </a:lnTo>
                  <a:lnTo>
                    <a:pt x="1022857" y="536905"/>
                  </a:lnTo>
                  <a:lnTo>
                    <a:pt x="1029334" y="536905"/>
                  </a:lnTo>
                  <a:lnTo>
                    <a:pt x="1029334" y="514972"/>
                  </a:lnTo>
                  <a:close/>
                </a:path>
                <a:path w="1054734" h="585470">
                  <a:moveTo>
                    <a:pt x="539876" y="513245"/>
                  </a:moveTo>
                  <a:lnTo>
                    <a:pt x="527176" y="513245"/>
                  </a:lnTo>
                  <a:lnTo>
                    <a:pt x="539876" y="525945"/>
                  </a:lnTo>
                  <a:lnTo>
                    <a:pt x="539876" y="513245"/>
                  </a:lnTo>
                  <a:close/>
                </a:path>
                <a:path w="1054734" h="585470">
                  <a:moveTo>
                    <a:pt x="982297" y="513245"/>
                  </a:moveTo>
                  <a:lnTo>
                    <a:pt x="539876" y="513245"/>
                  </a:lnTo>
                  <a:lnTo>
                    <a:pt x="539876" y="525945"/>
                  </a:lnTo>
                  <a:lnTo>
                    <a:pt x="1004058" y="525938"/>
                  </a:lnTo>
                  <a:lnTo>
                    <a:pt x="982297" y="513245"/>
                  </a:lnTo>
                  <a:close/>
                </a:path>
                <a:path w="1054734" h="585470">
                  <a:moveTo>
                    <a:pt x="953388" y="466991"/>
                  </a:moveTo>
                  <a:lnTo>
                    <a:pt x="945642" y="469036"/>
                  </a:lnTo>
                  <a:lnTo>
                    <a:pt x="938529" y="481152"/>
                  </a:lnTo>
                  <a:lnTo>
                    <a:pt x="940561" y="488924"/>
                  </a:lnTo>
                  <a:lnTo>
                    <a:pt x="1004058" y="525938"/>
                  </a:lnTo>
                  <a:lnTo>
                    <a:pt x="1022857" y="514972"/>
                  </a:lnTo>
                  <a:lnTo>
                    <a:pt x="1029334" y="514972"/>
                  </a:lnTo>
                  <a:lnTo>
                    <a:pt x="1029334" y="513245"/>
                  </a:lnTo>
                  <a:lnTo>
                    <a:pt x="1032712" y="513245"/>
                  </a:lnTo>
                  <a:lnTo>
                    <a:pt x="953388" y="466991"/>
                  </a:lnTo>
                  <a:close/>
                </a:path>
                <a:path w="1054734" h="585470">
                  <a:moveTo>
                    <a:pt x="534288" y="0"/>
                  </a:moveTo>
                  <a:lnTo>
                    <a:pt x="0" y="0"/>
                  </a:lnTo>
                  <a:lnTo>
                    <a:pt x="0" y="25399"/>
                  </a:lnTo>
                  <a:lnTo>
                    <a:pt x="514476" y="25399"/>
                  </a:lnTo>
                  <a:lnTo>
                    <a:pt x="514476" y="12699"/>
                  </a:lnTo>
                  <a:lnTo>
                    <a:pt x="539876" y="12699"/>
                  </a:lnTo>
                  <a:lnTo>
                    <a:pt x="539876" y="5689"/>
                  </a:lnTo>
                  <a:lnTo>
                    <a:pt x="534288" y="0"/>
                  </a:lnTo>
                  <a:close/>
                </a:path>
                <a:path w="1054734" h="585470">
                  <a:moveTo>
                    <a:pt x="539876" y="12699"/>
                  </a:moveTo>
                  <a:lnTo>
                    <a:pt x="514476" y="12699"/>
                  </a:lnTo>
                  <a:lnTo>
                    <a:pt x="527176" y="25399"/>
                  </a:lnTo>
                  <a:lnTo>
                    <a:pt x="539876" y="25399"/>
                  </a:lnTo>
                  <a:lnTo>
                    <a:pt x="539876" y="12699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661659" y="5309616"/>
              <a:ext cx="1283208" cy="61721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703951" y="5386197"/>
              <a:ext cx="1085215" cy="478155"/>
            </a:xfrm>
            <a:custGeom>
              <a:avLst/>
              <a:gdLst/>
              <a:ahLst/>
              <a:cxnLst/>
              <a:rect l="l" t="t" r="r" b="b"/>
              <a:pathLst>
                <a:path w="1085215" h="478154">
                  <a:moveTo>
                    <a:pt x="529844" y="452691"/>
                  </a:moveTo>
                  <a:lnTo>
                    <a:pt x="0" y="452691"/>
                  </a:lnTo>
                  <a:lnTo>
                    <a:pt x="0" y="478091"/>
                  </a:lnTo>
                  <a:lnTo>
                    <a:pt x="549528" y="478091"/>
                  </a:lnTo>
                  <a:lnTo>
                    <a:pt x="555244" y="472414"/>
                  </a:lnTo>
                  <a:lnTo>
                    <a:pt x="555244" y="465391"/>
                  </a:lnTo>
                  <a:lnTo>
                    <a:pt x="529844" y="465391"/>
                  </a:lnTo>
                  <a:lnTo>
                    <a:pt x="529844" y="452691"/>
                  </a:lnTo>
                  <a:close/>
                </a:path>
                <a:path w="1085215" h="478154">
                  <a:moveTo>
                    <a:pt x="1013097" y="46227"/>
                  </a:moveTo>
                  <a:lnTo>
                    <a:pt x="535559" y="46227"/>
                  </a:lnTo>
                  <a:lnTo>
                    <a:pt x="529844" y="51942"/>
                  </a:lnTo>
                  <a:lnTo>
                    <a:pt x="529844" y="465391"/>
                  </a:lnTo>
                  <a:lnTo>
                    <a:pt x="542544" y="452691"/>
                  </a:lnTo>
                  <a:lnTo>
                    <a:pt x="555244" y="452691"/>
                  </a:lnTo>
                  <a:lnTo>
                    <a:pt x="555244" y="71627"/>
                  </a:lnTo>
                  <a:lnTo>
                    <a:pt x="542544" y="71627"/>
                  </a:lnTo>
                  <a:lnTo>
                    <a:pt x="555244" y="58927"/>
                  </a:lnTo>
                  <a:lnTo>
                    <a:pt x="1034650" y="58927"/>
                  </a:lnTo>
                  <a:lnTo>
                    <a:pt x="1013097" y="46227"/>
                  </a:lnTo>
                  <a:close/>
                </a:path>
                <a:path w="1085215" h="478154">
                  <a:moveTo>
                    <a:pt x="555244" y="452691"/>
                  </a:moveTo>
                  <a:lnTo>
                    <a:pt x="542544" y="452691"/>
                  </a:lnTo>
                  <a:lnTo>
                    <a:pt x="529844" y="465391"/>
                  </a:lnTo>
                  <a:lnTo>
                    <a:pt x="555244" y="465391"/>
                  </a:lnTo>
                  <a:lnTo>
                    <a:pt x="555244" y="452691"/>
                  </a:lnTo>
                  <a:close/>
                </a:path>
                <a:path w="1085215" h="478154">
                  <a:moveTo>
                    <a:pt x="1034759" y="58864"/>
                  </a:moveTo>
                  <a:lnTo>
                    <a:pt x="971296" y="95884"/>
                  </a:lnTo>
                  <a:lnTo>
                    <a:pt x="969264" y="103758"/>
                  </a:lnTo>
                  <a:lnTo>
                    <a:pt x="972820" y="109727"/>
                  </a:lnTo>
                  <a:lnTo>
                    <a:pt x="976376" y="115823"/>
                  </a:lnTo>
                  <a:lnTo>
                    <a:pt x="984123" y="117855"/>
                  </a:lnTo>
                  <a:lnTo>
                    <a:pt x="1063426" y="71627"/>
                  </a:lnTo>
                  <a:lnTo>
                    <a:pt x="1059942" y="71627"/>
                  </a:lnTo>
                  <a:lnTo>
                    <a:pt x="1059942" y="69849"/>
                  </a:lnTo>
                  <a:lnTo>
                    <a:pt x="1053592" y="69849"/>
                  </a:lnTo>
                  <a:lnTo>
                    <a:pt x="1034759" y="58864"/>
                  </a:lnTo>
                  <a:close/>
                </a:path>
                <a:path w="1085215" h="478154">
                  <a:moveTo>
                    <a:pt x="555244" y="58927"/>
                  </a:moveTo>
                  <a:lnTo>
                    <a:pt x="542544" y="71627"/>
                  </a:lnTo>
                  <a:lnTo>
                    <a:pt x="555244" y="71627"/>
                  </a:lnTo>
                  <a:lnTo>
                    <a:pt x="555244" y="58927"/>
                  </a:lnTo>
                  <a:close/>
                </a:path>
                <a:path w="1085215" h="478154">
                  <a:moveTo>
                    <a:pt x="1034650" y="58927"/>
                  </a:moveTo>
                  <a:lnTo>
                    <a:pt x="555244" y="58927"/>
                  </a:lnTo>
                  <a:lnTo>
                    <a:pt x="555244" y="71627"/>
                  </a:lnTo>
                  <a:lnTo>
                    <a:pt x="1012879" y="71627"/>
                  </a:lnTo>
                  <a:lnTo>
                    <a:pt x="1034650" y="58927"/>
                  </a:lnTo>
                  <a:close/>
                </a:path>
                <a:path w="1085215" h="478154">
                  <a:moveTo>
                    <a:pt x="1063476" y="46227"/>
                  </a:moveTo>
                  <a:lnTo>
                    <a:pt x="1059942" y="46227"/>
                  </a:lnTo>
                  <a:lnTo>
                    <a:pt x="1059942" y="71627"/>
                  </a:lnTo>
                  <a:lnTo>
                    <a:pt x="1063426" y="71627"/>
                  </a:lnTo>
                  <a:lnTo>
                    <a:pt x="1085215" y="58927"/>
                  </a:lnTo>
                  <a:lnTo>
                    <a:pt x="1063476" y="46227"/>
                  </a:lnTo>
                  <a:close/>
                </a:path>
                <a:path w="1085215" h="478154">
                  <a:moveTo>
                    <a:pt x="1053592" y="47878"/>
                  </a:moveTo>
                  <a:lnTo>
                    <a:pt x="1034759" y="58864"/>
                  </a:lnTo>
                  <a:lnTo>
                    <a:pt x="1053592" y="69849"/>
                  </a:lnTo>
                  <a:lnTo>
                    <a:pt x="1053592" y="47878"/>
                  </a:lnTo>
                  <a:close/>
                </a:path>
                <a:path w="1085215" h="478154">
                  <a:moveTo>
                    <a:pt x="1059942" y="47878"/>
                  </a:moveTo>
                  <a:lnTo>
                    <a:pt x="1053592" y="47878"/>
                  </a:lnTo>
                  <a:lnTo>
                    <a:pt x="1053592" y="69849"/>
                  </a:lnTo>
                  <a:lnTo>
                    <a:pt x="1059942" y="69849"/>
                  </a:lnTo>
                  <a:lnTo>
                    <a:pt x="1059942" y="47878"/>
                  </a:lnTo>
                  <a:close/>
                </a:path>
                <a:path w="1085215" h="478154">
                  <a:moveTo>
                    <a:pt x="984123" y="0"/>
                  </a:moveTo>
                  <a:lnTo>
                    <a:pt x="976376" y="2031"/>
                  </a:lnTo>
                  <a:lnTo>
                    <a:pt x="972820" y="8000"/>
                  </a:lnTo>
                  <a:lnTo>
                    <a:pt x="969264" y="14096"/>
                  </a:lnTo>
                  <a:lnTo>
                    <a:pt x="971296" y="21843"/>
                  </a:lnTo>
                  <a:lnTo>
                    <a:pt x="1034759" y="58864"/>
                  </a:lnTo>
                  <a:lnTo>
                    <a:pt x="1053592" y="47878"/>
                  </a:lnTo>
                  <a:lnTo>
                    <a:pt x="1059942" y="47878"/>
                  </a:lnTo>
                  <a:lnTo>
                    <a:pt x="1059942" y="46227"/>
                  </a:lnTo>
                  <a:lnTo>
                    <a:pt x="1063476" y="46227"/>
                  </a:lnTo>
                  <a:lnTo>
                    <a:pt x="990219" y="3428"/>
                  </a:lnTo>
                  <a:lnTo>
                    <a:pt x="98412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681471" y="3910583"/>
              <a:ext cx="1263396" cy="688848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724525" y="3933951"/>
              <a:ext cx="1064895" cy="548005"/>
            </a:xfrm>
            <a:custGeom>
              <a:avLst/>
              <a:gdLst/>
              <a:ahLst/>
              <a:cxnLst/>
              <a:rect l="l" t="t" r="r" b="b"/>
              <a:pathLst>
                <a:path w="1064895" h="548004">
                  <a:moveTo>
                    <a:pt x="1014185" y="488886"/>
                  </a:moveTo>
                  <a:lnTo>
                    <a:pt x="956818" y="522350"/>
                  </a:lnTo>
                  <a:lnTo>
                    <a:pt x="950849" y="525907"/>
                  </a:lnTo>
                  <a:lnTo>
                    <a:pt x="948817" y="533654"/>
                  </a:lnTo>
                  <a:lnTo>
                    <a:pt x="952246" y="539750"/>
                  </a:lnTo>
                  <a:lnTo>
                    <a:pt x="955801" y="545846"/>
                  </a:lnTo>
                  <a:lnTo>
                    <a:pt x="963549" y="547878"/>
                  </a:lnTo>
                  <a:lnTo>
                    <a:pt x="1042853" y="501650"/>
                  </a:lnTo>
                  <a:lnTo>
                    <a:pt x="1039495" y="501650"/>
                  </a:lnTo>
                  <a:lnTo>
                    <a:pt x="1039495" y="499872"/>
                  </a:lnTo>
                  <a:lnTo>
                    <a:pt x="1033018" y="499872"/>
                  </a:lnTo>
                  <a:lnTo>
                    <a:pt x="1014185" y="488886"/>
                  </a:lnTo>
                  <a:close/>
                </a:path>
                <a:path w="1064895" h="548004">
                  <a:moveTo>
                    <a:pt x="519557" y="12700"/>
                  </a:moveTo>
                  <a:lnTo>
                    <a:pt x="519557" y="495935"/>
                  </a:lnTo>
                  <a:lnTo>
                    <a:pt x="525272" y="501650"/>
                  </a:lnTo>
                  <a:lnTo>
                    <a:pt x="992305" y="501650"/>
                  </a:lnTo>
                  <a:lnTo>
                    <a:pt x="1014076" y="488950"/>
                  </a:lnTo>
                  <a:lnTo>
                    <a:pt x="544957" y="488950"/>
                  </a:lnTo>
                  <a:lnTo>
                    <a:pt x="532257" y="476250"/>
                  </a:lnTo>
                  <a:lnTo>
                    <a:pt x="544957" y="476250"/>
                  </a:lnTo>
                  <a:lnTo>
                    <a:pt x="544957" y="25400"/>
                  </a:lnTo>
                  <a:lnTo>
                    <a:pt x="532257" y="25400"/>
                  </a:lnTo>
                  <a:lnTo>
                    <a:pt x="519557" y="12700"/>
                  </a:lnTo>
                  <a:close/>
                </a:path>
                <a:path w="1064895" h="548004">
                  <a:moveTo>
                    <a:pt x="1042902" y="476250"/>
                  </a:moveTo>
                  <a:lnTo>
                    <a:pt x="1039495" y="476250"/>
                  </a:lnTo>
                  <a:lnTo>
                    <a:pt x="1039495" y="501650"/>
                  </a:lnTo>
                  <a:lnTo>
                    <a:pt x="1042853" y="501650"/>
                  </a:lnTo>
                  <a:lnTo>
                    <a:pt x="1064641" y="488950"/>
                  </a:lnTo>
                  <a:lnTo>
                    <a:pt x="1042902" y="476250"/>
                  </a:lnTo>
                  <a:close/>
                </a:path>
                <a:path w="1064895" h="548004">
                  <a:moveTo>
                    <a:pt x="1033018" y="477900"/>
                  </a:moveTo>
                  <a:lnTo>
                    <a:pt x="1014185" y="488886"/>
                  </a:lnTo>
                  <a:lnTo>
                    <a:pt x="1033018" y="499872"/>
                  </a:lnTo>
                  <a:lnTo>
                    <a:pt x="1033018" y="477900"/>
                  </a:lnTo>
                  <a:close/>
                </a:path>
                <a:path w="1064895" h="548004">
                  <a:moveTo>
                    <a:pt x="1039495" y="477900"/>
                  </a:moveTo>
                  <a:lnTo>
                    <a:pt x="1033018" y="477900"/>
                  </a:lnTo>
                  <a:lnTo>
                    <a:pt x="1033018" y="499872"/>
                  </a:lnTo>
                  <a:lnTo>
                    <a:pt x="1039495" y="499872"/>
                  </a:lnTo>
                  <a:lnTo>
                    <a:pt x="1039495" y="477900"/>
                  </a:lnTo>
                  <a:close/>
                </a:path>
                <a:path w="1064895" h="548004">
                  <a:moveTo>
                    <a:pt x="544957" y="476250"/>
                  </a:moveTo>
                  <a:lnTo>
                    <a:pt x="532257" y="476250"/>
                  </a:lnTo>
                  <a:lnTo>
                    <a:pt x="544957" y="488950"/>
                  </a:lnTo>
                  <a:lnTo>
                    <a:pt x="544957" y="476250"/>
                  </a:lnTo>
                  <a:close/>
                </a:path>
                <a:path w="1064895" h="548004">
                  <a:moveTo>
                    <a:pt x="992523" y="476250"/>
                  </a:moveTo>
                  <a:lnTo>
                    <a:pt x="544957" y="476250"/>
                  </a:lnTo>
                  <a:lnTo>
                    <a:pt x="544957" y="488950"/>
                  </a:lnTo>
                  <a:lnTo>
                    <a:pt x="1014076" y="488950"/>
                  </a:lnTo>
                  <a:lnTo>
                    <a:pt x="992523" y="476250"/>
                  </a:lnTo>
                  <a:close/>
                </a:path>
                <a:path w="1064895" h="548004">
                  <a:moveTo>
                    <a:pt x="963549" y="429895"/>
                  </a:moveTo>
                  <a:lnTo>
                    <a:pt x="955801" y="432054"/>
                  </a:lnTo>
                  <a:lnTo>
                    <a:pt x="952246" y="438023"/>
                  </a:lnTo>
                  <a:lnTo>
                    <a:pt x="948817" y="444119"/>
                  </a:lnTo>
                  <a:lnTo>
                    <a:pt x="950849" y="451866"/>
                  </a:lnTo>
                  <a:lnTo>
                    <a:pt x="956818" y="455422"/>
                  </a:lnTo>
                  <a:lnTo>
                    <a:pt x="1014185" y="488886"/>
                  </a:lnTo>
                  <a:lnTo>
                    <a:pt x="1033018" y="477900"/>
                  </a:lnTo>
                  <a:lnTo>
                    <a:pt x="1039495" y="477900"/>
                  </a:lnTo>
                  <a:lnTo>
                    <a:pt x="1039495" y="476250"/>
                  </a:lnTo>
                  <a:lnTo>
                    <a:pt x="1042902" y="476250"/>
                  </a:lnTo>
                  <a:lnTo>
                    <a:pt x="963549" y="429895"/>
                  </a:lnTo>
                  <a:close/>
                </a:path>
                <a:path w="1064895" h="548004">
                  <a:moveTo>
                    <a:pt x="53936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519557" y="25400"/>
                  </a:lnTo>
                  <a:lnTo>
                    <a:pt x="519557" y="12700"/>
                  </a:lnTo>
                  <a:lnTo>
                    <a:pt x="544957" y="12700"/>
                  </a:lnTo>
                  <a:lnTo>
                    <a:pt x="544957" y="5587"/>
                  </a:lnTo>
                  <a:lnTo>
                    <a:pt x="539369" y="0"/>
                  </a:lnTo>
                  <a:close/>
                </a:path>
                <a:path w="1064895" h="548004">
                  <a:moveTo>
                    <a:pt x="544957" y="12700"/>
                  </a:moveTo>
                  <a:lnTo>
                    <a:pt x="519557" y="12700"/>
                  </a:lnTo>
                  <a:lnTo>
                    <a:pt x="532257" y="25400"/>
                  </a:lnTo>
                  <a:lnTo>
                    <a:pt x="544957" y="25400"/>
                  </a:lnTo>
                  <a:lnTo>
                    <a:pt x="544957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670803" y="3380231"/>
              <a:ext cx="1274063" cy="62331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714238" y="3456939"/>
              <a:ext cx="1075055" cy="483870"/>
            </a:xfrm>
            <a:custGeom>
              <a:avLst/>
              <a:gdLst/>
              <a:ahLst/>
              <a:cxnLst/>
              <a:rect l="l" t="t" r="r" b="b"/>
              <a:pathLst>
                <a:path w="1075054" h="483870">
                  <a:moveTo>
                    <a:pt x="524637" y="458470"/>
                  </a:moveTo>
                  <a:lnTo>
                    <a:pt x="0" y="458470"/>
                  </a:lnTo>
                  <a:lnTo>
                    <a:pt x="0" y="483870"/>
                  </a:lnTo>
                  <a:lnTo>
                    <a:pt x="544449" y="483870"/>
                  </a:lnTo>
                  <a:lnTo>
                    <a:pt x="550037" y="478155"/>
                  </a:lnTo>
                  <a:lnTo>
                    <a:pt x="550037" y="471170"/>
                  </a:lnTo>
                  <a:lnTo>
                    <a:pt x="524637" y="471170"/>
                  </a:lnTo>
                  <a:lnTo>
                    <a:pt x="524637" y="458470"/>
                  </a:lnTo>
                  <a:close/>
                </a:path>
                <a:path w="1075054" h="483870">
                  <a:moveTo>
                    <a:pt x="1002592" y="46227"/>
                  </a:moveTo>
                  <a:lnTo>
                    <a:pt x="530351" y="46227"/>
                  </a:lnTo>
                  <a:lnTo>
                    <a:pt x="524637" y="51943"/>
                  </a:lnTo>
                  <a:lnTo>
                    <a:pt x="524637" y="471170"/>
                  </a:lnTo>
                  <a:lnTo>
                    <a:pt x="537337" y="458470"/>
                  </a:lnTo>
                  <a:lnTo>
                    <a:pt x="550037" y="458470"/>
                  </a:lnTo>
                  <a:lnTo>
                    <a:pt x="550037" y="71627"/>
                  </a:lnTo>
                  <a:lnTo>
                    <a:pt x="537337" y="71627"/>
                  </a:lnTo>
                  <a:lnTo>
                    <a:pt x="550037" y="58927"/>
                  </a:lnTo>
                  <a:lnTo>
                    <a:pt x="1024363" y="58927"/>
                  </a:lnTo>
                  <a:lnTo>
                    <a:pt x="1002592" y="46227"/>
                  </a:lnTo>
                  <a:close/>
                </a:path>
                <a:path w="1075054" h="483870">
                  <a:moveTo>
                    <a:pt x="550037" y="458470"/>
                  </a:moveTo>
                  <a:lnTo>
                    <a:pt x="537337" y="458470"/>
                  </a:lnTo>
                  <a:lnTo>
                    <a:pt x="524637" y="471170"/>
                  </a:lnTo>
                  <a:lnTo>
                    <a:pt x="550037" y="471170"/>
                  </a:lnTo>
                  <a:lnTo>
                    <a:pt x="550037" y="458470"/>
                  </a:lnTo>
                  <a:close/>
                </a:path>
                <a:path w="1075054" h="483870">
                  <a:moveTo>
                    <a:pt x="1024472" y="58991"/>
                  </a:moveTo>
                  <a:lnTo>
                    <a:pt x="961009" y="96012"/>
                  </a:lnTo>
                  <a:lnTo>
                    <a:pt x="958977" y="103759"/>
                  </a:lnTo>
                  <a:lnTo>
                    <a:pt x="962533" y="109855"/>
                  </a:lnTo>
                  <a:lnTo>
                    <a:pt x="966088" y="115824"/>
                  </a:lnTo>
                  <a:lnTo>
                    <a:pt x="973836" y="117983"/>
                  </a:lnTo>
                  <a:lnTo>
                    <a:pt x="1053189" y="71627"/>
                  </a:lnTo>
                  <a:lnTo>
                    <a:pt x="1049655" y="71627"/>
                  </a:lnTo>
                  <a:lnTo>
                    <a:pt x="1049655" y="69976"/>
                  </a:lnTo>
                  <a:lnTo>
                    <a:pt x="1043305" y="69976"/>
                  </a:lnTo>
                  <a:lnTo>
                    <a:pt x="1024472" y="58991"/>
                  </a:lnTo>
                  <a:close/>
                </a:path>
                <a:path w="1075054" h="483870">
                  <a:moveTo>
                    <a:pt x="550037" y="58927"/>
                  </a:moveTo>
                  <a:lnTo>
                    <a:pt x="537337" y="71627"/>
                  </a:lnTo>
                  <a:lnTo>
                    <a:pt x="550037" y="71627"/>
                  </a:lnTo>
                  <a:lnTo>
                    <a:pt x="550037" y="58927"/>
                  </a:lnTo>
                  <a:close/>
                </a:path>
                <a:path w="1075054" h="483870">
                  <a:moveTo>
                    <a:pt x="1024363" y="58927"/>
                  </a:moveTo>
                  <a:lnTo>
                    <a:pt x="550037" y="58927"/>
                  </a:lnTo>
                  <a:lnTo>
                    <a:pt x="550037" y="71627"/>
                  </a:lnTo>
                  <a:lnTo>
                    <a:pt x="1002810" y="71627"/>
                  </a:lnTo>
                  <a:lnTo>
                    <a:pt x="1024472" y="58991"/>
                  </a:lnTo>
                  <a:close/>
                </a:path>
                <a:path w="1075054" h="483870">
                  <a:moveTo>
                    <a:pt x="1053140" y="46227"/>
                  </a:moveTo>
                  <a:lnTo>
                    <a:pt x="1049655" y="46227"/>
                  </a:lnTo>
                  <a:lnTo>
                    <a:pt x="1049655" y="71627"/>
                  </a:lnTo>
                  <a:lnTo>
                    <a:pt x="1053189" y="71627"/>
                  </a:lnTo>
                  <a:lnTo>
                    <a:pt x="1074928" y="58927"/>
                  </a:lnTo>
                  <a:lnTo>
                    <a:pt x="1053140" y="46227"/>
                  </a:lnTo>
                  <a:close/>
                </a:path>
                <a:path w="1075054" h="483870">
                  <a:moveTo>
                    <a:pt x="1043305" y="48006"/>
                  </a:moveTo>
                  <a:lnTo>
                    <a:pt x="1024472" y="58991"/>
                  </a:lnTo>
                  <a:lnTo>
                    <a:pt x="1043305" y="69976"/>
                  </a:lnTo>
                  <a:lnTo>
                    <a:pt x="1043305" y="48006"/>
                  </a:lnTo>
                  <a:close/>
                </a:path>
                <a:path w="1075054" h="483870">
                  <a:moveTo>
                    <a:pt x="1049655" y="48006"/>
                  </a:moveTo>
                  <a:lnTo>
                    <a:pt x="1043305" y="48006"/>
                  </a:lnTo>
                  <a:lnTo>
                    <a:pt x="1043305" y="69976"/>
                  </a:lnTo>
                  <a:lnTo>
                    <a:pt x="1049655" y="69976"/>
                  </a:lnTo>
                  <a:lnTo>
                    <a:pt x="1049655" y="48006"/>
                  </a:lnTo>
                  <a:close/>
                </a:path>
                <a:path w="1075054" h="483870">
                  <a:moveTo>
                    <a:pt x="973836" y="0"/>
                  </a:moveTo>
                  <a:lnTo>
                    <a:pt x="966088" y="2032"/>
                  </a:lnTo>
                  <a:lnTo>
                    <a:pt x="958977" y="14224"/>
                  </a:lnTo>
                  <a:lnTo>
                    <a:pt x="961009" y="21971"/>
                  </a:lnTo>
                  <a:lnTo>
                    <a:pt x="1024472" y="58991"/>
                  </a:lnTo>
                  <a:lnTo>
                    <a:pt x="1043305" y="48006"/>
                  </a:lnTo>
                  <a:lnTo>
                    <a:pt x="1049655" y="48006"/>
                  </a:lnTo>
                  <a:lnTo>
                    <a:pt x="1049655" y="46227"/>
                  </a:lnTo>
                  <a:lnTo>
                    <a:pt x="1053140" y="46227"/>
                  </a:lnTo>
                  <a:lnTo>
                    <a:pt x="97383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193035" y="2401823"/>
              <a:ext cx="5798820" cy="62331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235200" y="2558430"/>
              <a:ext cx="5446395" cy="271145"/>
            </a:xfrm>
            <a:custGeom>
              <a:avLst/>
              <a:gdLst/>
              <a:ahLst/>
              <a:cxnLst/>
              <a:rect l="l" t="t" r="r" b="b"/>
              <a:pathLst>
                <a:path w="5446395" h="271144">
                  <a:moveTo>
                    <a:pt x="0" y="103743"/>
                  </a:moveTo>
                  <a:lnTo>
                    <a:pt x="0" y="164068"/>
                  </a:lnTo>
                  <a:lnTo>
                    <a:pt x="241300" y="164195"/>
                  </a:lnTo>
                  <a:lnTo>
                    <a:pt x="241300" y="103870"/>
                  </a:lnTo>
                  <a:lnTo>
                    <a:pt x="0" y="103743"/>
                  </a:lnTo>
                  <a:close/>
                </a:path>
                <a:path w="5446395" h="271144">
                  <a:moveTo>
                    <a:pt x="422275" y="103870"/>
                  </a:moveTo>
                  <a:lnTo>
                    <a:pt x="422275" y="164195"/>
                  </a:lnTo>
                  <a:lnTo>
                    <a:pt x="663575" y="164322"/>
                  </a:lnTo>
                  <a:lnTo>
                    <a:pt x="663575" y="103997"/>
                  </a:lnTo>
                  <a:lnTo>
                    <a:pt x="422275" y="103870"/>
                  </a:lnTo>
                  <a:close/>
                </a:path>
                <a:path w="5446395" h="271144">
                  <a:moveTo>
                    <a:pt x="844550" y="103997"/>
                  </a:moveTo>
                  <a:lnTo>
                    <a:pt x="844550" y="164322"/>
                  </a:lnTo>
                  <a:lnTo>
                    <a:pt x="1085850" y="164449"/>
                  </a:lnTo>
                  <a:lnTo>
                    <a:pt x="1085850" y="104124"/>
                  </a:lnTo>
                  <a:lnTo>
                    <a:pt x="844550" y="103997"/>
                  </a:lnTo>
                  <a:close/>
                </a:path>
                <a:path w="5446395" h="271144">
                  <a:moveTo>
                    <a:pt x="1266825" y="104124"/>
                  </a:moveTo>
                  <a:lnTo>
                    <a:pt x="1266825" y="164449"/>
                  </a:lnTo>
                  <a:lnTo>
                    <a:pt x="1508125" y="164576"/>
                  </a:lnTo>
                  <a:lnTo>
                    <a:pt x="1508125" y="104251"/>
                  </a:lnTo>
                  <a:lnTo>
                    <a:pt x="1266825" y="104124"/>
                  </a:lnTo>
                  <a:close/>
                </a:path>
                <a:path w="5446395" h="271144">
                  <a:moveTo>
                    <a:pt x="1689100" y="104251"/>
                  </a:moveTo>
                  <a:lnTo>
                    <a:pt x="1689100" y="164576"/>
                  </a:lnTo>
                  <a:lnTo>
                    <a:pt x="1930400" y="164703"/>
                  </a:lnTo>
                  <a:lnTo>
                    <a:pt x="1930400" y="104378"/>
                  </a:lnTo>
                  <a:lnTo>
                    <a:pt x="1689100" y="104251"/>
                  </a:lnTo>
                  <a:close/>
                </a:path>
                <a:path w="5446395" h="271144">
                  <a:moveTo>
                    <a:pt x="2111375" y="104378"/>
                  </a:moveTo>
                  <a:lnTo>
                    <a:pt x="2111375" y="164703"/>
                  </a:lnTo>
                  <a:lnTo>
                    <a:pt x="2352675" y="164830"/>
                  </a:lnTo>
                  <a:lnTo>
                    <a:pt x="2352675" y="104505"/>
                  </a:lnTo>
                  <a:lnTo>
                    <a:pt x="2111375" y="104378"/>
                  </a:lnTo>
                  <a:close/>
                </a:path>
                <a:path w="5446395" h="271144">
                  <a:moveTo>
                    <a:pt x="2533650" y="104505"/>
                  </a:moveTo>
                  <a:lnTo>
                    <a:pt x="2533650" y="164830"/>
                  </a:lnTo>
                  <a:lnTo>
                    <a:pt x="2774950" y="164957"/>
                  </a:lnTo>
                  <a:lnTo>
                    <a:pt x="2774950" y="104632"/>
                  </a:lnTo>
                  <a:lnTo>
                    <a:pt x="2533650" y="104505"/>
                  </a:lnTo>
                  <a:close/>
                </a:path>
                <a:path w="5446395" h="271144">
                  <a:moveTo>
                    <a:pt x="2955925" y="104632"/>
                  </a:moveTo>
                  <a:lnTo>
                    <a:pt x="2955925" y="164957"/>
                  </a:lnTo>
                  <a:lnTo>
                    <a:pt x="3197225" y="165084"/>
                  </a:lnTo>
                  <a:lnTo>
                    <a:pt x="3197225" y="104759"/>
                  </a:lnTo>
                  <a:lnTo>
                    <a:pt x="2955925" y="104632"/>
                  </a:lnTo>
                  <a:close/>
                </a:path>
                <a:path w="5446395" h="271144">
                  <a:moveTo>
                    <a:pt x="3378200" y="104759"/>
                  </a:moveTo>
                  <a:lnTo>
                    <a:pt x="3378200" y="165084"/>
                  </a:lnTo>
                  <a:lnTo>
                    <a:pt x="3619500" y="165211"/>
                  </a:lnTo>
                  <a:lnTo>
                    <a:pt x="3619500" y="104886"/>
                  </a:lnTo>
                  <a:lnTo>
                    <a:pt x="3378200" y="104759"/>
                  </a:lnTo>
                  <a:close/>
                </a:path>
                <a:path w="5446395" h="271144">
                  <a:moveTo>
                    <a:pt x="3800475" y="104886"/>
                  </a:moveTo>
                  <a:lnTo>
                    <a:pt x="3800475" y="165211"/>
                  </a:lnTo>
                  <a:lnTo>
                    <a:pt x="4041775" y="165338"/>
                  </a:lnTo>
                  <a:lnTo>
                    <a:pt x="4041775" y="105013"/>
                  </a:lnTo>
                  <a:lnTo>
                    <a:pt x="3800475" y="104886"/>
                  </a:lnTo>
                  <a:close/>
                </a:path>
                <a:path w="5446395" h="271144">
                  <a:moveTo>
                    <a:pt x="4222750" y="105013"/>
                  </a:moveTo>
                  <a:lnTo>
                    <a:pt x="4222750" y="165338"/>
                  </a:lnTo>
                  <a:lnTo>
                    <a:pt x="4464050" y="165465"/>
                  </a:lnTo>
                  <a:lnTo>
                    <a:pt x="4464050" y="105140"/>
                  </a:lnTo>
                  <a:lnTo>
                    <a:pt x="4222750" y="105013"/>
                  </a:lnTo>
                  <a:close/>
                </a:path>
                <a:path w="5446395" h="271144">
                  <a:moveTo>
                    <a:pt x="4645025" y="105140"/>
                  </a:moveTo>
                  <a:lnTo>
                    <a:pt x="4645025" y="165465"/>
                  </a:lnTo>
                  <a:lnTo>
                    <a:pt x="4886325" y="165592"/>
                  </a:lnTo>
                  <a:lnTo>
                    <a:pt x="4886325" y="105267"/>
                  </a:lnTo>
                  <a:lnTo>
                    <a:pt x="4645025" y="105140"/>
                  </a:lnTo>
                  <a:close/>
                </a:path>
                <a:path w="5446395" h="271144">
                  <a:moveTo>
                    <a:pt x="5326185" y="135493"/>
                  </a:moveTo>
                  <a:lnTo>
                    <a:pt x="5308600" y="145748"/>
                  </a:lnTo>
                  <a:lnTo>
                    <a:pt x="5308600" y="165719"/>
                  </a:lnTo>
                  <a:lnTo>
                    <a:pt x="5274353" y="165719"/>
                  </a:lnTo>
                  <a:lnTo>
                    <a:pt x="5189855" y="214995"/>
                  </a:lnTo>
                  <a:lnTo>
                    <a:pt x="5180915" y="222944"/>
                  </a:lnTo>
                  <a:lnTo>
                    <a:pt x="5175869" y="233346"/>
                  </a:lnTo>
                  <a:lnTo>
                    <a:pt x="5175085" y="244891"/>
                  </a:lnTo>
                  <a:lnTo>
                    <a:pt x="5178933" y="256270"/>
                  </a:lnTo>
                  <a:lnTo>
                    <a:pt x="5186900" y="265189"/>
                  </a:lnTo>
                  <a:lnTo>
                    <a:pt x="5197332" y="270192"/>
                  </a:lnTo>
                  <a:lnTo>
                    <a:pt x="5208883" y="270932"/>
                  </a:lnTo>
                  <a:lnTo>
                    <a:pt x="5220208" y="267065"/>
                  </a:lnTo>
                  <a:lnTo>
                    <a:pt x="5394209" y="165719"/>
                  </a:lnTo>
                  <a:lnTo>
                    <a:pt x="5308600" y="165719"/>
                  </a:lnTo>
                  <a:lnTo>
                    <a:pt x="5394240" y="165701"/>
                  </a:lnTo>
                  <a:lnTo>
                    <a:pt x="5401405" y="161528"/>
                  </a:lnTo>
                  <a:lnTo>
                    <a:pt x="5370830" y="161528"/>
                  </a:lnTo>
                  <a:lnTo>
                    <a:pt x="5326185" y="135493"/>
                  </a:lnTo>
                  <a:close/>
                </a:path>
                <a:path w="5446395" h="271144">
                  <a:moveTo>
                    <a:pt x="5308600" y="145748"/>
                  </a:moveTo>
                  <a:lnTo>
                    <a:pt x="5274384" y="165701"/>
                  </a:lnTo>
                  <a:lnTo>
                    <a:pt x="5308600" y="165719"/>
                  </a:lnTo>
                  <a:lnTo>
                    <a:pt x="5308600" y="145748"/>
                  </a:lnTo>
                  <a:close/>
                </a:path>
                <a:path w="5446395" h="271144">
                  <a:moveTo>
                    <a:pt x="5067300" y="105267"/>
                  </a:moveTo>
                  <a:lnTo>
                    <a:pt x="5067300" y="165592"/>
                  </a:lnTo>
                  <a:lnTo>
                    <a:pt x="5274384" y="165701"/>
                  </a:lnTo>
                  <a:lnTo>
                    <a:pt x="5308600" y="145748"/>
                  </a:lnTo>
                  <a:lnTo>
                    <a:pt x="5308600" y="125238"/>
                  </a:lnTo>
                  <a:lnTo>
                    <a:pt x="5274540" y="105376"/>
                  </a:lnTo>
                  <a:lnTo>
                    <a:pt x="5067300" y="105267"/>
                  </a:lnTo>
                  <a:close/>
                </a:path>
                <a:path w="5446395" h="271144">
                  <a:moveTo>
                    <a:pt x="5370830" y="109458"/>
                  </a:moveTo>
                  <a:lnTo>
                    <a:pt x="5326185" y="135493"/>
                  </a:lnTo>
                  <a:lnTo>
                    <a:pt x="5370830" y="161528"/>
                  </a:lnTo>
                  <a:lnTo>
                    <a:pt x="5370830" y="109458"/>
                  </a:lnTo>
                  <a:close/>
                </a:path>
                <a:path w="5446395" h="271144">
                  <a:moveTo>
                    <a:pt x="5401081" y="109458"/>
                  </a:moveTo>
                  <a:lnTo>
                    <a:pt x="5370830" y="109458"/>
                  </a:lnTo>
                  <a:lnTo>
                    <a:pt x="5370830" y="161528"/>
                  </a:lnTo>
                  <a:lnTo>
                    <a:pt x="5401405" y="161528"/>
                  </a:lnTo>
                  <a:lnTo>
                    <a:pt x="5445886" y="135620"/>
                  </a:lnTo>
                  <a:lnTo>
                    <a:pt x="5401081" y="109458"/>
                  </a:lnTo>
                  <a:close/>
                </a:path>
                <a:path w="5446395" h="271144">
                  <a:moveTo>
                    <a:pt x="5208956" y="0"/>
                  </a:moveTo>
                  <a:lnTo>
                    <a:pt x="5197411" y="746"/>
                  </a:lnTo>
                  <a:lnTo>
                    <a:pt x="5187009" y="5778"/>
                  </a:lnTo>
                  <a:lnTo>
                    <a:pt x="5179059" y="14716"/>
                  </a:lnTo>
                  <a:lnTo>
                    <a:pt x="5175192" y="26040"/>
                  </a:lnTo>
                  <a:lnTo>
                    <a:pt x="5175932" y="37592"/>
                  </a:lnTo>
                  <a:lnTo>
                    <a:pt x="5180935" y="48023"/>
                  </a:lnTo>
                  <a:lnTo>
                    <a:pt x="5189855" y="55991"/>
                  </a:lnTo>
                  <a:lnTo>
                    <a:pt x="5274540" y="105376"/>
                  </a:lnTo>
                  <a:lnTo>
                    <a:pt x="5308600" y="105394"/>
                  </a:lnTo>
                  <a:lnTo>
                    <a:pt x="5308600" y="125238"/>
                  </a:lnTo>
                  <a:lnTo>
                    <a:pt x="5326185" y="135493"/>
                  </a:lnTo>
                  <a:lnTo>
                    <a:pt x="5370830" y="109458"/>
                  </a:lnTo>
                  <a:lnTo>
                    <a:pt x="5401081" y="109458"/>
                  </a:lnTo>
                  <a:lnTo>
                    <a:pt x="5220334" y="3921"/>
                  </a:lnTo>
                  <a:lnTo>
                    <a:pt x="5208956" y="0"/>
                  </a:lnTo>
                  <a:close/>
                </a:path>
                <a:path w="5446395" h="271144">
                  <a:moveTo>
                    <a:pt x="5274540" y="105376"/>
                  </a:moveTo>
                  <a:lnTo>
                    <a:pt x="5308600" y="125238"/>
                  </a:lnTo>
                  <a:lnTo>
                    <a:pt x="5308600" y="105394"/>
                  </a:lnTo>
                  <a:lnTo>
                    <a:pt x="5274540" y="105376"/>
                  </a:lnTo>
                  <a:close/>
                </a:path>
              </a:pathLst>
            </a:custGeom>
            <a:solidFill>
              <a:srgbClr val="F47C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35940" y="1613661"/>
            <a:ext cx="7858759" cy="5043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Identify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exposed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unexposed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individuals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follow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them </a:t>
            </a:r>
            <a:r>
              <a:rPr sz="2400" dirty="0">
                <a:latin typeface="Calibri"/>
                <a:cs typeface="Calibri"/>
              </a:rPr>
              <a:t>over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measuring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outcome/s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(Prospective)</a:t>
            </a:r>
            <a:endParaRPr sz="2400">
              <a:latin typeface="Calibri"/>
              <a:cs typeface="Calibri"/>
            </a:endParaRPr>
          </a:p>
          <a:p>
            <a:pPr marL="858519">
              <a:lnSpc>
                <a:spcPct val="100000"/>
              </a:lnSpc>
              <a:spcBef>
                <a:spcPts val="560"/>
              </a:spcBef>
            </a:pPr>
            <a:r>
              <a:rPr sz="2800" spc="-20" dirty="0">
                <a:solidFill>
                  <a:srgbClr val="F47C05"/>
                </a:solidFill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Calibri"/>
              <a:cs typeface="Calibri"/>
            </a:endParaRPr>
          </a:p>
          <a:p>
            <a:pPr marR="741680" algn="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3989704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Exposed</a:t>
            </a:r>
            <a:endParaRPr sz="1800">
              <a:latin typeface="Calibri"/>
              <a:cs typeface="Calibri"/>
            </a:endParaRPr>
          </a:p>
          <a:p>
            <a:pPr marL="6456045">
              <a:lnSpc>
                <a:spcPct val="100000"/>
              </a:lnSpc>
              <a:spcBef>
                <a:spcPts val="620"/>
              </a:spcBef>
            </a:pPr>
            <a:r>
              <a:rPr sz="1800" spc="-25" dirty="0">
                <a:latin typeface="Calibri"/>
                <a:cs typeface="Calibri"/>
              </a:rPr>
              <a:t>No</a:t>
            </a:r>
            <a:endParaRPr sz="1800">
              <a:latin typeface="Calibri"/>
              <a:cs typeface="Calibri"/>
            </a:endParaRPr>
          </a:p>
          <a:p>
            <a:pPr marL="6456045">
              <a:lnSpc>
                <a:spcPts val="2115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 marL="1174750">
              <a:lnSpc>
                <a:spcPts val="2115"/>
              </a:lnSpc>
            </a:pPr>
            <a:r>
              <a:rPr sz="1800" spc="-10" dirty="0">
                <a:latin typeface="Calibri"/>
                <a:cs typeface="Calibri"/>
              </a:rPr>
              <a:t>Population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Calibri"/>
              <a:cs typeface="Calibri"/>
            </a:endParaRPr>
          </a:p>
          <a:p>
            <a:pPr marR="741680" algn="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"/>
              <a:cs typeface="Calibri"/>
            </a:endParaRPr>
          </a:p>
          <a:p>
            <a:pPr marL="3938904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Unexposed</a:t>
            </a:r>
            <a:endParaRPr sz="1800">
              <a:latin typeface="Calibri"/>
              <a:cs typeface="Calibri"/>
            </a:endParaRPr>
          </a:p>
          <a:p>
            <a:pPr marL="6456045">
              <a:lnSpc>
                <a:spcPct val="100000"/>
              </a:lnSpc>
              <a:spcBef>
                <a:spcPts val="944"/>
              </a:spcBef>
            </a:pPr>
            <a:r>
              <a:rPr sz="1800" spc="-25" dirty="0">
                <a:latin typeface="Calibri"/>
                <a:cs typeface="Calibri"/>
              </a:rPr>
              <a:t>No</a:t>
            </a:r>
            <a:endParaRPr sz="1800">
              <a:latin typeface="Calibri"/>
              <a:cs typeface="Calibri"/>
            </a:endParaRPr>
          </a:p>
          <a:p>
            <a:pPr marR="704850" algn="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disease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26820">
              <a:lnSpc>
                <a:spcPct val="100000"/>
              </a:lnSpc>
              <a:spcBef>
                <a:spcPts val="105"/>
              </a:spcBef>
            </a:pPr>
            <a:r>
              <a:rPr dirty="0"/>
              <a:t>Prospective</a:t>
            </a:r>
            <a:r>
              <a:rPr spc="-80" dirty="0"/>
              <a:t> </a:t>
            </a:r>
            <a:r>
              <a:rPr dirty="0"/>
              <a:t>Cohort</a:t>
            </a:r>
            <a:r>
              <a:rPr spc="-55" dirty="0"/>
              <a:t> </a:t>
            </a:r>
            <a:r>
              <a:rPr spc="-10" dirty="0"/>
              <a:t>Study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24102" y="5709262"/>
            <a:ext cx="5501640" cy="330200"/>
            <a:chOff x="2324102" y="5709262"/>
            <a:chExt cx="5501640" cy="330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4102" y="5709262"/>
              <a:ext cx="5501561" cy="32999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57119" y="5718191"/>
              <a:ext cx="5446395" cy="271145"/>
            </a:xfrm>
            <a:custGeom>
              <a:avLst/>
              <a:gdLst/>
              <a:ahLst/>
              <a:cxnLst/>
              <a:rect l="l" t="t" r="r" b="b"/>
              <a:pathLst>
                <a:path w="5446395" h="271145">
                  <a:moveTo>
                    <a:pt x="0" y="103806"/>
                  </a:moveTo>
                  <a:lnTo>
                    <a:pt x="0" y="164131"/>
                  </a:lnTo>
                  <a:lnTo>
                    <a:pt x="241300" y="164195"/>
                  </a:lnTo>
                  <a:lnTo>
                    <a:pt x="241300" y="103870"/>
                  </a:lnTo>
                  <a:lnTo>
                    <a:pt x="0" y="103806"/>
                  </a:lnTo>
                  <a:close/>
                </a:path>
                <a:path w="5446395" h="271145">
                  <a:moveTo>
                    <a:pt x="422275" y="103933"/>
                  </a:moveTo>
                  <a:lnTo>
                    <a:pt x="422275" y="164258"/>
                  </a:lnTo>
                  <a:lnTo>
                    <a:pt x="663575" y="164322"/>
                  </a:lnTo>
                  <a:lnTo>
                    <a:pt x="663575" y="103997"/>
                  </a:lnTo>
                  <a:lnTo>
                    <a:pt x="422275" y="103933"/>
                  </a:lnTo>
                  <a:close/>
                </a:path>
                <a:path w="5446395" h="271145">
                  <a:moveTo>
                    <a:pt x="844550" y="104047"/>
                  </a:moveTo>
                  <a:lnTo>
                    <a:pt x="844550" y="164372"/>
                  </a:lnTo>
                  <a:lnTo>
                    <a:pt x="1085850" y="164449"/>
                  </a:lnTo>
                  <a:lnTo>
                    <a:pt x="1085850" y="104124"/>
                  </a:lnTo>
                  <a:lnTo>
                    <a:pt x="844550" y="104047"/>
                  </a:lnTo>
                  <a:close/>
                </a:path>
                <a:path w="5446395" h="271145">
                  <a:moveTo>
                    <a:pt x="1266825" y="104174"/>
                  </a:moveTo>
                  <a:lnTo>
                    <a:pt x="1266825" y="164499"/>
                  </a:lnTo>
                  <a:lnTo>
                    <a:pt x="1508125" y="164563"/>
                  </a:lnTo>
                  <a:lnTo>
                    <a:pt x="1508125" y="104238"/>
                  </a:lnTo>
                  <a:lnTo>
                    <a:pt x="1266825" y="104174"/>
                  </a:lnTo>
                  <a:close/>
                </a:path>
                <a:path w="5446395" h="271145">
                  <a:moveTo>
                    <a:pt x="1689100" y="104301"/>
                  </a:moveTo>
                  <a:lnTo>
                    <a:pt x="1689100" y="164626"/>
                  </a:lnTo>
                  <a:lnTo>
                    <a:pt x="1930400" y="164690"/>
                  </a:lnTo>
                  <a:lnTo>
                    <a:pt x="1930400" y="104365"/>
                  </a:lnTo>
                  <a:lnTo>
                    <a:pt x="1689100" y="104301"/>
                  </a:lnTo>
                  <a:close/>
                </a:path>
                <a:path w="5446395" h="271145">
                  <a:moveTo>
                    <a:pt x="2111375" y="104416"/>
                  </a:moveTo>
                  <a:lnTo>
                    <a:pt x="2111375" y="164741"/>
                  </a:lnTo>
                  <a:lnTo>
                    <a:pt x="2352675" y="164817"/>
                  </a:lnTo>
                  <a:lnTo>
                    <a:pt x="2352675" y="104492"/>
                  </a:lnTo>
                  <a:lnTo>
                    <a:pt x="2111375" y="104416"/>
                  </a:lnTo>
                  <a:close/>
                </a:path>
                <a:path w="5446395" h="271145">
                  <a:moveTo>
                    <a:pt x="2533650" y="104543"/>
                  </a:moveTo>
                  <a:lnTo>
                    <a:pt x="2533650" y="164868"/>
                  </a:lnTo>
                  <a:lnTo>
                    <a:pt x="2774950" y="164944"/>
                  </a:lnTo>
                  <a:lnTo>
                    <a:pt x="2774950" y="104619"/>
                  </a:lnTo>
                  <a:lnTo>
                    <a:pt x="2533650" y="104543"/>
                  </a:lnTo>
                  <a:close/>
                </a:path>
                <a:path w="5446395" h="271145">
                  <a:moveTo>
                    <a:pt x="2955925" y="104670"/>
                  </a:moveTo>
                  <a:lnTo>
                    <a:pt x="2955925" y="164995"/>
                  </a:lnTo>
                  <a:lnTo>
                    <a:pt x="3197225" y="165058"/>
                  </a:lnTo>
                  <a:lnTo>
                    <a:pt x="3197225" y="104733"/>
                  </a:lnTo>
                  <a:lnTo>
                    <a:pt x="2955925" y="104670"/>
                  </a:lnTo>
                  <a:close/>
                </a:path>
                <a:path w="5446395" h="271145">
                  <a:moveTo>
                    <a:pt x="3378200" y="104784"/>
                  </a:moveTo>
                  <a:lnTo>
                    <a:pt x="3378200" y="165109"/>
                  </a:lnTo>
                  <a:lnTo>
                    <a:pt x="3619500" y="165185"/>
                  </a:lnTo>
                  <a:lnTo>
                    <a:pt x="3619500" y="104860"/>
                  </a:lnTo>
                  <a:lnTo>
                    <a:pt x="3378200" y="104784"/>
                  </a:lnTo>
                  <a:close/>
                </a:path>
                <a:path w="5446395" h="271145">
                  <a:moveTo>
                    <a:pt x="3800475" y="104911"/>
                  </a:moveTo>
                  <a:lnTo>
                    <a:pt x="3800475" y="165236"/>
                  </a:lnTo>
                  <a:lnTo>
                    <a:pt x="4041775" y="165312"/>
                  </a:lnTo>
                  <a:lnTo>
                    <a:pt x="4041775" y="104987"/>
                  </a:lnTo>
                  <a:lnTo>
                    <a:pt x="3800475" y="104911"/>
                  </a:lnTo>
                  <a:close/>
                </a:path>
                <a:path w="5446395" h="271145">
                  <a:moveTo>
                    <a:pt x="4222750" y="105038"/>
                  </a:moveTo>
                  <a:lnTo>
                    <a:pt x="4222750" y="165363"/>
                  </a:lnTo>
                  <a:lnTo>
                    <a:pt x="4464050" y="165427"/>
                  </a:lnTo>
                  <a:lnTo>
                    <a:pt x="4464050" y="105102"/>
                  </a:lnTo>
                  <a:lnTo>
                    <a:pt x="4222750" y="105038"/>
                  </a:lnTo>
                  <a:close/>
                </a:path>
                <a:path w="5446395" h="271145">
                  <a:moveTo>
                    <a:pt x="4645025" y="105165"/>
                  </a:moveTo>
                  <a:lnTo>
                    <a:pt x="4645025" y="165490"/>
                  </a:lnTo>
                  <a:lnTo>
                    <a:pt x="4886325" y="165554"/>
                  </a:lnTo>
                  <a:lnTo>
                    <a:pt x="4886325" y="105229"/>
                  </a:lnTo>
                  <a:lnTo>
                    <a:pt x="4645025" y="105165"/>
                  </a:lnTo>
                  <a:close/>
                </a:path>
                <a:path w="5446395" h="271145">
                  <a:moveTo>
                    <a:pt x="5326165" y="135523"/>
                  </a:moveTo>
                  <a:lnTo>
                    <a:pt x="5308600" y="145764"/>
                  </a:lnTo>
                  <a:lnTo>
                    <a:pt x="5308600" y="165681"/>
                  </a:lnTo>
                  <a:lnTo>
                    <a:pt x="5274439" y="165681"/>
                  </a:lnTo>
                  <a:lnTo>
                    <a:pt x="5189855" y="214995"/>
                  </a:lnTo>
                  <a:lnTo>
                    <a:pt x="5180915" y="222958"/>
                  </a:lnTo>
                  <a:lnTo>
                    <a:pt x="5175869" y="233372"/>
                  </a:lnTo>
                  <a:lnTo>
                    <a:pt x="5175085" y="244909"/>
                  </a:lnTo>
                  <a:lnTo>
                    <a:pt x="5178933" y="256244"/>
                  </a:lnTo>
                  <a:lnTo>
                    <a:pt x="5186900" y="265192"/>
                  </a:lnTo>
                  <a:lnTo>
                    <a:pt x="5197332" y="270219"/>
                  </a:lnTo>
                  <a:lnTo>
                    <a:pt x="5208883" y="270976"/>
                  </a:lnTo>
                  <a:lnTo>
                    <a:pt x="5220208" y="267115"/>
                  </a:lnTo>
                  <a:lnTo>
                    <a:pt x="5394211" y="165681"/>
                  </a:lnTo>
                  <a:lnTo>
                    <a:pt x="5308600" y="165681"/>
                  </a:lnTo>
                  <a:lnTo>
                    <a:pt x="5394229" y="165670"/>
                  </a:lnTo>
                  <a:lnTo>
                    <a:pt x="5401226" y="161591"/>
                  </a:lnTo>
                  <a:lnTo>
                    <a:pt x="5370830" y="161591"/>
                  </a:lnTo>
                  <a:lnTo>
                    <a:pt x="5326165" y="135523"/>
                  </a:lnTo>
                  <a:close/>
                </a:path>
                <a:path w="5446395" h="271145">
                  <a:moveTo>
                    <a:pt x="5308600" y="145764"/>
                  </a:moveTo>
                  <a:lnTo>
                    <a:pt x="5274457" y="165670"/>
                  </a:lnTo>
                  <a:lnTo>
                    <a:pt x="5308600" y="165681"/>
                  </a:lnTo>
                  <a:lnTo>
                    <a:pt x="5308600" y="145764"/>
                  </a:lnTo>
                  <a:close/>
                </a:path>
                <a:path w="5446395" h="271145">
                  <a:moveTo>
                    <a:pt x="5067300" y="105279"/>
                  </a:moveTo>
                  <a:lnTo>
                    <a:pt x="5067300" y="165604"/>
                  </a:lnTo>
                  <a:lnTo>
                    <a:pt x="5274457" y="165670"/>
                  </a:lnTo>
                  <a:lnTo>
                    <a:pt x="5308600" y="145764"/>
                  </a:lnTo>
                  <a:lnTo>
                    <a:pt x="5308600" y="125271"/>
                  </a:lnTo>
                  <a:lnTo>
                    <a:pt x="5274459" y="105345"/>
                  </a:lnTo>
                  <a:lnTo>
                    <a:pt x="5067300" y="105279"/>
                  </a:lnTo>
                  <a:close/>
                </a:path>
                <a:path w="5446395" h="271145">
                  <a:moveTo>
                    <a:pt x="5370830" y="109483"/>
                  </a:moveTo>
                  <a:lnTo>
                    <a:pt x="5326165" y="135523"/>
                  </a:lnTo>
                  <a:lnTo>
                    <a:pt x="5370830" y="161591"/>
                  </a:lnTo>
                  <a:lnTo>
                    <a:pt x="5370830" y="109483"/>
                  </a:lnTo>
                  <a:close/>
                </a:path>
                <a:path w="5446395" h="271145">
                  <a:moveTo>
                    <a:pt x="5401229" y="109483"/>
                  </a:moveTo>
                  <a:lnTo>
                    <a:pt x="5370830" y="109483"/>
                  </a:lnTo>
                  <a:lnTo>
                    <a:pt x="5370830" y="161591"/>
                  </a:lnTo>
                  <a:lnTo>
                    <a:pt x="5401226" y="161591"/>
                  </a:lnTo>
                  <a:lnTo>
                    <a:pt x="5445886" y="135556"/>
                  </a:lnTo>
                  <a:lnTo>
                    <a:pt x="5401229" y="109483"/>
                  </a:lnTo>
                  <a:close/>
                </a:path>
                <a:path w="5446395" h="271145">
                  <a:moveTo>
                    <a:pt x="5208956" y="0"/>
                  </a:moveTo>
                  <a:lnTo>
                    <a:pt x="5197411" y="749"/>
                  </a:lnTo>
                  <a:lnTo>
                    <a:pt x="5187009" y="5770"/>
                  </a:lnTo>
                  <a:lnTo>
                    <a:pt x="5179059" y="14716"/>
                  </a:lnTo>
                  <a:lnTo>
                    <a:pt x="5175192" y="26045"/>
                  </a:lnTo>
                  <a:lnTo>
                    <a:pt x="5175932" y="37584"/>
                  </a:lnTo>
                  <a:lnTo>
                    <a:pt x="5180935" y="48000"/>
                  </a:lnTo>
                  <a:lnTo>
                    <a:pt x="5189855" y="55965"/>
                  </a:lnTo>
                  <a:lnTo>
                    <a:pt x="5274459" y="105345"/>
                  </a:lnTo>
                  <a:lnTo>
                    <a:pt x="5308600" y="105356"/>
                  </a:lnTo>
                  <a:lnTo>
                    <a:pt x="5308600" y="125271"/>
                  </a:lnTo>
                  <a:lnTo>
                    <a:pt x="5326165" y="135523"/>
                  </a:lnTo>
                  <a:lnTo>
                    <a:pt x="5370830" y="109483"/>
                  </a:lnTo>
                  <a:lnTo>
                    <a:pt x="5401229" y="109483"/>
                  </a:lnTo>
                  <a:lnTo>
                    <a:pt x="5220334" y="3870"/>
                  </a:lnTo>
                  <a:lnTo>
                    <a:pt x="5208956" y="0"/>
                  </a:lnTo>
                  <a:close/>
                </a:path>
                <a:path w="5446395" h="271145">
                  <a:moveTo>
                    <a:pt x="5274459" y="105345"/>
                  </a:moveTo>
                  <a:lnTo>
                    <a:pt x="5308600" y="125271"/>
                  </a:lnTo>
                  <a:lnTo>
                    <a:pt x="5308600" y="105356"/>
                  </a:lnTo>
                  <a:lnTo>
                    <a:pt x="5274459" y="105345"/>
                  </a:lnTo>
                  <a:close/>
                </a:path>
              </a:pathLst>
            </a:custGeom>
            <a:solidFill>
              <a:srgbClr val="F47C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324102" y="3473554"/>
            <a:ext cx="5501640" cy="330200"/>
            <a:chOff x="2324102" y="3473554"/>
            <a:chExt cx="5501640" cy="3302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24102" y="3473554"/>
              <a:ext cx="5501561" cy="32999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57119" y="3482990"/>
              <a:ext cx="5446395" cy="271145"/>
            </a:xfrm>
            <a:custGeom>
              <a:avLst/>
              <a:gdLst/>
              <a:ahLst/>
              <a:cxnLst/>
              <a:rect l="l" t="t" r="r" b="b"/>
              <a:pathLst>
                <a:path w="5446395" h="271145">
                  <a:moveTo>
                    <a:pt x="0" y="103743"/>
                  </a:moveTo>
                  <a:lnTo>
                    <a:pt x="0" y="164068"/>
                  </a:lnTo>
                  <a:lnTo>
                    <a:pt x="241300" y="164195"/>
                  </a:lnTo>
                  <a:lnTo>
                    <a:pt x="241300" y="103870"/>
                  </a:lnTo>
                  <a:lnTo>
                    <a:pt x="0" y="103743"/>
                  </a:lnTo>
                  <a:close/>
                </a:path>
                <a:path w="5446395" h="271145">
                  <a:moveTo>
                    <a:pt x="422275" y="103870"/>
                  </a:moveTo>
                  <a:lnTo>
                    <a:pt x="422275" y="164195"/>
                  </a:lnTo>
                  <a:lnTo>
                    <a:pt x="663575" y="164322"/>
                  </a:lnTo>
                  <a:lnTo>
                    <a:pt x="663575" y="103997"/>
                  </a:lnTo>
                  <a:lnTo>
                    <a:pt x="422275" y="103870"/>
                  </a:lnTo>
                  <a:close/>
                </a:path>
                <a:path w="5446395" h="271145">
                  <a:moveTo>
                    <a:pt x="844550" y="103997"/>
                  </a:moveTo>
                  <a:lnTo>
                    <a:pt x="844550" y="164322"/>
                  </a:lnTo>
                  <a:lnTo>
                    <a:pt x="1085850" y="164449"/>
                  </a:lnTo>
                  <a:lnTo>
                    <a:pt x="1085850" y="104124"/>
                  </a:lnTo>
                  <a:lnTo>
                    <a:pt x="844550" y="103997"/>
                  </a:lnTo>
                  <a:close/>
                </a:path>
                <a:path w="5446395" h="271145">
                  <a:moveTo>
                    <a:pt x="1266825" y="104124"/>
                  </a:moveTo>
                  <a:lnTo>
                    <a:pt x="1266825" y="164449"/>
                  </a:lnTo>
                  <a:lnTo>
                    <a:pt x="1508125" y="164576"/>
                  </a:lnTo>
                  <a:lnTo>
                    <a:pt x="1508125" y="104251"/>
                  </a:lnTo>
                  <a:lnTo>
                    <a:pt x="1266825" y="104124"/>
                  </a:lnTo>
                  <a:close/>
                </a:path>
                <a:path w="5446395" h="271145">
                  <a:moveTo>
                    <a:pt x="1689100" y="104251"/>
                  </a:moveTo>
                  <a:lnTo>
                    <a:pt x="1689100" y="164576"/>
                  </a:lnTo>
                  <a:lnTo>
                    <a:pt x="1930400" y="164703"/>
                  </a:lnTo>
                  <a:lnTo>
                    <a:pt x="1930400" y="104378"/>
                  </a:lnTo>
                  <a:lnTo>
                    <a:pt x="1689100" y="104251"/>
                  </a:lnTo>
                  <a:close/>
                </a:path>
                <a:path w="5446395" h="271145">
                  <a:moveTo>
                    <a:pt x="2111375" y="104378"/>
                  </a:moveTo>
                  <a:lnTo>
                    <a:pt x="2111375" y="164703"/>
                  </a:lnTo>
                  <a:lnTo>
                    <a:pt x="2352675" y="164830"/>
                  </a:lnTo>
                  <a:lnTo>
                    <a:pt x="2352675" y="104505"/>
                  </a:lnTo>
                  <a:lnTo>
                    <a:pt x="2111375" y="104378"/>
                  </a:lnTo>
                  <a:close/>
                </a:path>
                <a:path w="5446395" h="271145">
                  <a:moveTo>
                    <a:pt x="2533650" y="104505"/>
                  </a:moveTo>
                  <a:lnTo>
                    <a:pt x="2533650" y="164830"/>
                  </a:lnTo>
                  <a:lnTo>
                    <a:pt x="2774950" y="164957"/>
                  </a:lnTo>
                  <a:lnTo>
                    <a:pt x="2774950" y="104632"/>
                  </a:lnTo>
                  <a:lnTo>
                    <a:pt x="2533650" y="104505"/>
                  </a:lnTo>
                  <a:close/>
                </a:path>
                <a:path w="5446395" h="271145">
                  <a:moveTo>
                    <a:pt x="2955925" y="104632"/>
                  </a:moveTo>
                  <a:lnTo>
                    <a:pt x="2955925" y="164957"/>
                  </a:lnTo>
                  <a:lnTo>
                    <a:pt x="3197225" y="165084"/>
                  </a:lnTo>
                  <a:lnTo>
                    <a:pt x="3197225" y="104759"/>
                  </a:lnTo>
                  <a:lnTo>
                    <a:pt x="2955925" y="104632"/>
                  </a:lnTo>
                  <a:close/>
                </a:path>
                <a:path w="5446395" h="271145">
                  <a:moveTo>
                    <a:pt x="3378200" y="104759"/>
                  </a:moveTo>
                  <a:lnTo>
                    <a:pt x="3378200" y="165084"/>
                  </a:lnTo>
                  <a:lnTo>
                    <a:pt x="3619500" y="165211"/>
                  </a:lnTo>
                  <a:lnTo>
                    <a:pt x="3619500" y="104886"/>
                  </a:lnTo>
                  <a:lnTo>
                    <a:pt x="3378200" y="104759"/>
                  </a:lnTo>
                  <a:close/>
                </a:path>
                <a:path w="5446395" h="271145">
                  <a:moveTo>
                    <a:pt x="3800475" y="104886"/>
                  </a:moveTo>
                  <a:lnTo>
                    <a:pt x="3800475" y="165211"/>
                  </a:lnTo>
                  <a:lnTo>
                    <a:pt x="4041775" y="165338"/>
                  </a:lnTo>
                  <a:lnTo>
                    <a:pt x="4041775" y="105013"/>
                  </a:lnTo>
                  <a:lnTo>
                    <a:pt x="3800475" y="104886"/>
                  </a:lnTo>
                  <a:close/>
                </a:path>
                <a:path w="5446395" h="271145">
                  <a:moveTo>
                    <a:pt x="4222750" y="105013"/>
                  </a:moveTo>
                  <a:lnTo>
                    <a:pt x="4222750" y="165338"/>
                  </a:lnTo>
                  <a:lnTo>
                    <a:pt x="4464050" y="165465"/>
                  </a:lnTo>
                  <a:lnTo>
                    <a:pt x="4464050" y="105140"/>
                  </a:lnTo>
                  <a:lnTo>
                    <a:pt x="4222750" y="105013"/>
                  </a:lnTo>
                  <a:close/>
                </a:path>
                <a:path w="5446395" h="271145">
                  <a:moveTo>
                    <a:pt x="4645025" y="105140"/>
                  </a:moveTo>
                  <a:lnTo>
                    <a:pt x="4645025" y="165465"/>
                  </a:lnTo>
                  <a:lnTo>
                    <a:pt x="4886325" y="165592"/>
                  </a:lnTo>
                  <a:lnTo>
                    <a:pt x="4886325" y="105267"/>
                  </a:lnTo>
                  <a:lnTo>
                    <a:pt x="4645025" y="105140"/>
                  </a:lnTo>
                  <a:close/>
                </a:path>
                <a:path w="5446395" h="271145">
                  <a:moveTo>
                    <a:pt x="5326185" y="135493"/>
                  </a:moveTo>
                  <a:lnTo>
                    <a:pt x="5308600" y="145748"/>
                  </a:lnTo>
                  <a:lnTo>
                    <a:pt x="5308600" y="165719"/>
                  </a:lnTo>
                  <a:lnTo>
                    <a:pt x="5274353" y="165719"/>
                  </a:lnTo>
                  <a:lnTo>
                    <a:pt x="5189855" y="214995"/>
                  </a:lnTo>
                  <a:lnTo>
                    <a:pt x="5180915" y="222944"/>
                  </a:lnTo>
                  <a:lnTo>
                    <a:pt x="5175869" y="233346"/>
                  </a:lnTo>
                  <a:lnTo>
                    <a:pt x="5175085" y="244891"/>
                  </a:lnTo>
                  <a:lnTo>
                    <a:pt x="5178933" y="256270"/>
                  </a:lnTo>
                  <a:lnTo>
                    <a:pt x="5186900" y="265189"/>
                  </a:lnTo>
                  <a:lnTo>
                    <a:pt x="5197332" y="270192"/>
                  </a:lnTo>
                  <a:lnTo>
                    <a:pt x="5208883" y="270932"/>
                  </a:lnTo>
                  <a:lnTo>
                    <a:pt x="5220208" y="267065"/>
                  </a:lnTo>
                  <a:lnTo>
                    <a:pt x="5394209" y="165719"/>
                  </a:lnTo>
                  <a:lnTo>
                    <a:pt x="5308600" y="165719"/>
                  </a:lnTo>
                  <a:lnTo>
                    <a:pt x="5394240" y="165701"/>
                  </a:lnTo>
                  <a:lnTo>
                    <a:pt x="5401405" y="161528"/>
                  </a:lnTo>
                  <a:lnTo>
                    <a:pt x="5370830" y="161528"/>
                  </a:lnTo>
                  <a:lnTo>
                    <a:pt x="5326185" y="135493"/>
                  </a:lnTo>
                  <a:close/>
                </a:path>
                <a:path w="5446395" h="271145">
                  <a:moveTo>
                    <a:pt x="5308600" y="145748"/>
                  </a:moveTo>
                  <a:lnTo>
                    <a:pt x="5274384" y="165701"/>
                  </a:lnTo>
                  <a:lnTo>
                    <a:pt x="5308600" y="165719"/>
                  </a:lnTo>
                  <a:lnTo>
                    <a:pt x="5308600" y="145748"/>
                  </a:lnTo>
                  <a:close/>
                </a:path>
                <a:path w="5446395" h="271145">
                  <a:moveTo>
                    <a:pt x="5067300" y="105267"/>
                  </a:moveTo>
                  <a:lnTo>
                    <a:pt x="5067300" y="165592"/>
                  </a:lnTo>
                  <a:lnTo>
                    <a:pt x="5274384" y="165701"/>
                  </a:lnTo>
                  <a:lnTo>
                    <a:pt x="5308600" y="145748"/>
                  </a:lnTo>
                  <a:lnTo>
                    <a:pt x="5308600" y="125238"/>
                  </a:lnTo>
                  <a:lnTo>
                    <a:pt x="5274540" y="105376"/>
                  </a:lnTo>
                  <a:lnTo>
                    <a:pt x="5067300" y="105267"/>
                  </a:lnTo>
                  <a:close/>
                </a:path>
                <a:path w="5446395" h="271145">
                  <a:moveTo>
                    <a:pt x="5370830" y="109458"/>
                  </a:moveTo>
                  <a:lnTo>
                    <a:pt x="5326185" y="135493"/>
                  </a:lnTo>
                  <a:lnTo>
                    <a:pt x="5370830" y="161528"/>
                  </a:lnTo>
                  <a:lnTo>
                    <a:pt x="5370830" y="109458"/>
                  </a:lnTo>
                  <a:close/>
                </a:path>
                <a:path w="5446395" h="271145">
                  <a:moveTo>
                    <a:pt x="5401081" y="109458"/>
                  </a:moveTo>
                  <a:lnTo>
                    <a:pt x="5370830" y="109458"/>
                  </a:lnTo>
                  <a:lnTo>
                    <a:pt x="5370830" y="161528"/>
                  </a:lnTo>
                  <a:lnTo>
                    <a:pt x="5401405" y="161528"/>
                  </a:lnTo>
                  <a:lnTo>
                    <a:pt x="5445886" y="135620"/>
                  </a:lnTo>
                  <a:lnTo>
                    <a:pt x="5401081" y="109458"/>
                  </a:lnTo>
                  <a:close/>
                </a:path>
                <a:path w="5446395" h="271145">
                  <a:moveTo>
                    <a:pt x="5208956" y="0"/>
                  </a:moveTo>
                  <a:lnTo>
                    <a:pt x="5197411" y="746"/>
                  </a:lnTo>
                  <a:lnTo>
                    <a:pt x="5187009" y="5778"/>
                  </a:lnTo>
                  <a:lnTo>
                    <a:pt x="5179059" y="14716"/>
                  </a:lnTo>
                  <a:lnTo>
                    <a:pt x="5175192" y="26040"/>
                  </a:lnTo>
                  <a:lnTo>
                    <a:pt x="5175932" y="37591"/>
                  </a:lnTo>
                  <a:lnTo>
                    <a:pt x="5180935" y="48023"/>
                  </a:lnTo>
                  <a:lnTo>
                    <a:pt x="5189855" y="55991"/>
                  </a:lnTo>
                  <a:lnTo>
                    <a:pt x="5274540" y="105376"/>
                  </a:lnTo>
                  <a:lnTo>
                    <a:pt x="5308600" y="105394"/>
                  </a:lnTo>
                  <a:lnTo>
                    <a:pt x="5308600" y="125238"/>
                  </a:lnTo>
                  <a:lnTo>
                    <a:pt x="5326185" y="135493"/>
                  </a:lnTo>
                  <a:lnTo>
                    <a:pt x="5370830" y="109458"/>
                  </a:lnTo>
                  <a:lnTo>
                    <a:pt x="5401081" y="109458"/>
                  </a:lnTo>
                  <a:lnTo>
                    <a:pt x="5220334" y="3921"/>
                  </a:lnTo>
                  <a:lnTo>
                    <a:pt x="5208956" y="0"/>
                  </a:lnTo>
                  <a:close/>
                </a:path>
                <a:path w="5446395" h="271145">
                  <a:moveTo>
                    <a:pt x="5274540" y="105376"/>
                  </a:moveTo>
                  <a:lnTo>
                    <a:pt x="5308600" y="125238"/>
                  </a:lnTo>
                  <a:lnTo>
                    <a:pt x="5308600" y="105394"/>
                  </a:lnTo>
                  <a:lnTo>
                    <a:pt x="5274540" y="105376"/>
                  </a:lnTo>
                  <a:close/>
                </a:path>
              </a:pathLst>
            </a:custGeom>
            <a:solidFill>
              <a:srgbClr val="F47C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192273" y="2182494"/>
            <a:ext cx="16979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starts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63897" y="2182494"/>
            <a:ext cx="1346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exposure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65163" y="2182494"/>
            <a:ext cx="1095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3835" y="3366261"/>
            <a:ext cx="741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F47C05"/>
                </a:solidFill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73835" y="5602020"/>
            <a:ext cx="741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F47C05"/>
                </a:solidFill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92273" y="4509642"/>
            <a:ext cx="1346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exposure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1328" y="4509642"/>
            <a:ext cx="16979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starts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07963" y="4509642"/>
            <a:ext cx="1095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657855" y="2604516"/>
            <a:ext cx="4386580" cy="1170940"/>
            <a:chOff x="2657855" y="2604516"/>
            <a:chExt cx="4386580" cy="117094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57855" y="2604516"/>
              <a:ext cx="595883" cy="117043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827841" y="2627122"/>
              <a:ext cx="257175" cy="831215"/>
            </a:xfrm>
            <a:custGeom>
              <a:avLst/>
              <a:gdLst/>
              <a:ahLst/>
              <a:cxnLst/>
              <a:rect l="l" t="t" r="r" b="b"/>
              <a:pathLst>
                <a:path w="257175" h="831214">
                  <a:moveTo>
                    <a:pt x="24755" y="574043"/>
                  </a:moveTo>
                  <a:lnTo>
                    <a:pt x="14037" y="577723"/>
                  </a:lnTo>
                  <a:lnTo>
                    <a:pt x="5516" y="585225"/>
                  </a:lnTo>
                  <a:lnTo>
                    <a:pt x="734" y="595074"/>
                  </a:lnTo>
                  <a:lnTo>
                    <a:pt x="0" y="605994"/>
                  </a:lnTo>
                  <a:lnTo>
                    <a:pt x="3623" y="616712"/>
                  </a:lnTo>
                  <a:lnTo>
                    <a:pt x="127956" y="830706"/>
                  </a:lnTo>
                  <a:lnTo>
                    <a:pt x="161146" y="774064"/>
                  </a:lnTo>
                  <a:lnTo>
                    <a:pt x="99508" y="773938"/>
                  </a:lnTo>
                  <a:lnTo>
                    <a:pt x="99680" y="668361"/>
                  </a:lnTo>
                  <a:lnTo>
                    <a:pt x="53026" y="588010"/>
                  </a:lnTo>
                  <a:lnTo>
                    <a:pt x="45523" y="579544"/>
                  </a:lnTo>
                  <a:lnTo>
                    <a:pt x="35675" y="574770"/>
                  </a:lnTo>
                  <a:lnTo>
                    <a:pt x="24755" y="574043"/>
                  </a:lnTo>
                  <a:close/>
                </a:path>
                <a:path w="257175" h="831214">
                  <a:moveTo>
                    <a:pt x="99698" y="668393"/>
                  </a:moveTo>
                  <a:lnTo>
                    <a:pt x="99508" y="773938"/>
                  </a:lnTo>
                  <a:lnTo>
                    <a:pt x="156658" y="774064"/>
                  </a:lnTo>
                  <a:lnTo>
                    <a:pt x="156684" y="759713"/>
                  </a:lnTo>
                  <a:lnTo>
                    <a:pt x="103318" y="759587"/>
                  </a:lnTo>
                  <a:lnTo>
                    <a:pt x="128113" y="717331"/>
                  </a:lnTo>
                  <a:lnTo>
                    <a:pt x="99698" y="668393"/>
                  </a:lnTo>
                  <a:close/>
                </a:path>
                <a:path w="257175" h="831214">
                  <a:moveTo>
                    <a:pt x="232046" y="574407"/>
                  </a:moveTo>
                  <a:lnTo>
                    <a:pt x="156849" y="668361"/>
                  </a:lnTo>
                  <a:lnTo>
                    <a:pt x="156658" y="774064"/>
                  </a:lnTo>
                  <a:lnTo>
                    <a:pt x="161146" y="774064"/>
                  </a:lnTo>
                  <a:lnTo>
                    <a:pt x="253051" y="617219"/>
                  </a:lnTo>
                  <a:lnTo>
                    <a:pt x="256748" y="606500"/>
                  </a:lnTo>
                  <a:lnTo>
                    <a:pt x="256051" y="595566"/>
                  </a:lnTo>
                  <a:lnTo>
                    <a:pt x="251283" y="585680"/>
                  </a:lnTo>
                  <a:lnTo>
                    <a:pt x="242764" y="578103"/>
                  </a:lnTo>
                  <a:lnTo>
                    <a:pt x="232046" y="574407"/>
                  </a:lnTo>
                  <a:close/>
                </a:path>
                <a:path w="257175" h="831214">
                  <a:moveTo>
                    <a:pt x="128113" y="717331"/>
                  </a:moveTo>
                  <a:lnTo>
                    <a:pt x="103318" y="759587"/>
                  </a:lnTo>
                  <a:lnTo>
                    <a:pt x="152721" y="759713"/>
                  </a:lnTo>
                  <a:lnTo>
                    <a:pt x="128113" y="717331"/>
                  </a:lnTo>
                  <a:close/>
                </a:path>
                <a:path w="257175" h="831214">
                  <a:moveTo>
                    <a:pt x="156849" y="668361"/>
                  </a:moveTo>
                  <a:lnTo>
                    <a:pt x="128113" y="717331"/>
                  </a:lnTo>
                  <a:lnTo>
                    <a:pt x="152721" y="759713"/>
                  </a:lnTo>
                  <a:lnTo>
                    <a:pt x="156684" y="759713"/>
                  </a:lnTo>
                  <a:lnTo>
                    <a:pt x="156849" y="668361"/>
                  </a:lnTo>
                  <a:close/>
                </a:path>
                <a:path w="257175" h="831214">
                  <a:moveTo>
                    <a:pt x="100905" y="0"/>
                  </a:moveTo>
                  <a:lnTo>
                    <a:pt x="99698" y="668393"/>
                  </a:lnTo>
                  <a:lnTo>
                    <a:pt x="128113" y="717331"/>
                  </a:lnTo>
                  <a:lnTo>
                    <a:pt x="156830" y="668393"/>
                  </a:lnTo>
                  <a:lnTo>
                    <a:pt x="157019" y="574043"/>
                  </a:lnTo>
                  <a:lnTo>
                    <a:pt x="158055" y="126"/>
                  </a:lnTo>
                  <a:lnTo>
                    <a:pt x="1009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10683" y="2604516"/>
              <a:ext cx="312420" cy="102869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807838" y="2627122"/>
              <a:ext cx="118110" cy="831215"/>
            </a:xfrm>
            <a:custGeom>
              <a:avLst/>
              <a:gdLst/>
              <a:ahLst/>
              <a:cxnLst/>
              <a:rect l="l" t="t" r="r" b="b"/>
              <a:pathLst>
                <a:path w="118110" h="831214">
                  <a:moveTo>
                    <a:pt x="14224" y="714628"/>
                  </a:moveTo>
                  <a:lnTo>
                    <a:pt x="8127" y="718185"/>
                  </a:lnTo>
                  <a:lnTo>
                    <a:pt x="2159" y="721740"/>
                  </a:lnTo>
                  <a:lnTo>
                    <a:pt x="0" y="729488"/>
                  </a:lnTo>
                  <a:lnTo>
                    <a:pt x="58800" y="830706"/>
                  </a:lnTo>
                  <a:lnTo>
                    <a:pt x="73545" y="805561"/>
                  </a:lnTo>
                  <a:lnTo>
                    <a:pt x="46100" y="805433"/>
                  </a:lnTo>
                  <a:lnTo>
                    <a:pt x="46197" y="758352"/>
                  </a:lnTo>
                  <a:lnTo>
                    <a:pt x="25526" y="722756"/>
                  </a:lnTo>
                  <a:lnTo>
                    <a:pt x="21971" y="716788"/>
                  </a:lnTo>
                  <a:lnTo>
                    <a:pt x="14224" y="714628"/>
                  </a:lnTo>
                  <a:close/>
                </a:path>
                <a:path w="118110" h="831214">
                  <a:moveTo>
                    <a:pt x="46197" y="758352"/>
                  </a:moveTo>
                  <a:lnTo>
                    <a:pt x="46100" y="805433"/>
                  </a:lnTo>
                  <a:lnTo>
                    <a:pt x="71500" y="805561"/>
                  </a:lnTo>
                  <a:lnTo>
                    <a:pt x="71514" y="799083"/>
                  </a:lnTo>
                  <a:lnTo>
                    <a:pt x="47878" y="799083"/>
                  </a:lnTo>
                  <a:lnTo>
                    <a:pt x="58905" y="780236"/>
                  </a:lnTo>
                  <a:lnTo>
                    <a:pt x="46197" y="758352"/>
                  </a:lnTo>
                  <a:close/>
                </a:path>
                <a:path w="118110" h="831214">
                  <a:moveTo>
                    <a:pt x="103759" y="714882"/>
                  </a:moveTo>
                  <a:lnTo>
                    <a:pt x="96012" y="716914"/>
                  </a:lnTo>
                  <a:lnTo>
                    <a:pt x="92456" y="722883"/>
                  </a:lnTo>
                  <a:lnTo>
                    <a:pt x="71597" y="758539"/>
                  </a:lnTo>
                  <a:lnTo>
                    <a:pt x="71500" y="805561"/>
                  </a:lnTo>
                  <a:lnTo>
                    <a:pt x="73545" y="805561"/>
                  </a:lnTo>
                  <a:lnTo>
                    <a:pt x="117983" y="729741"/>
                  </a:lnTo>
                  <a:lnTo>
                    <a:pt x="115950" y="721994"/>
                  </a:lnTo>
                  <a:lnTo>
                    <a:pt x="103759" y="714882"/>
                  </a:lnTo>
                  <a:close/>
                </a:path>
                <a:path w="118110" h="831214">
                  <a:moveTo>
                    <a:pt x="58905" y="780236"/>
                  </a:moveTo>
                  <a:lnTo>
                    <a:pt x="47878" y="799083"/>
                  </a:lnTo>
                  <a:lnTo>
                    <a:pt x="69850" y="799083"/>
                  </a:lnTo>
                  <a:lnTo>
                    <a:pt x="58905" y="780236"/>
                  </a:lnTo>
                  <a:close/>
                </a:path>
                <a:path w="118110" h="831214">
                  <a:moveTo>
                    <a:pt x="71597" y="758539"/>
                  </a:moveTo>
                  <a:lnTo>
                    <a:pt x="58905" y="780236"/>
                  </a:lnTo>
                  <a:lnTo>
                    <a:pt x="69850" y="799083"/>
                  </a:lnTo>
                  <a:lnTo>
                    <a:pt x="71514" y="799083"/>
                  </a:lnTo>
                  <a:lnTo>
                    <a:pt x="71597" y="758539"/>
                  </a:lnTo>
                  <a:close/>
                </a:path>
                <a:path w="118110" h="831214">
                  <a:moveTo>
                    <a:pt x="47751" y="0"/>
                  </a:moveTo>
                  <a:lnTo>
                    <a:pt x="46287" y="714628"/>
                  </a:lnTo>
                  <a:lnTo>
                    <a:pt x="46306" y="758539"/>
                  </a:lnTo>
                  <a:lnTo>
                    <a:pt x="58905" y="780236"/>
                  </a:lnTo>
                  <a:lnTo>
                    <a:pt x="71597" y="758539"/>
                  </a:lnTo>
                  <a:lnTo>
                    <a:pt x="73151" y="126"/>
                  </a:lnTo>
                  <a:lnTo>
                    <a:pt x="4775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31508" y="2604516"/>
              <a:ext cx="312420" cy="102869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828916" y="2627122"/>
              <a:ext cx="118110" cy="831215"/>
            </a:xfrm>
            <a:custGeom>
              <a:avLst/>
              <a:gdLst/>
              <a:ahLst/>
              <a:cxnLst/>
              <a:rect l="l" t="t" r="r" b="b"/>
              <a:pathLst>
                <a:path w="118109" h="831214">
                  <a:moveTo>
                    <a:pt x="14224" y="714628"/>
                  </a:moveTo>
                  <a:lnTo>
                    <a:pt x="2031" y="721740"/>
                  </a:lnTo>
                  <a:lnTo>
                    <a:pt x="0" y="729488"/>
                  </a:lnTo>
                  <a:lnTo>
                    <a:pt x="58800" y="830706"/>
                  </a:lnTo>
                  <a:lnTo>
                    <a:pt x="73545" y="805561"/>
                  </a:lnTo>
                  <a:lnTo>
                    <a:pt x="46100" y="805433"/>
                  </a:lnTo>
                  <a:lnTo>
                    <a:pt x="46190" y="758340"/>
                  </a:lnTo>
                  <a:lnTo>
                    <a:pt x="25526" y="722756"/>
                  </a:lnTo>
                  <a:lnTo>
                    <a:pt x="21971" y="716788"/>
                  </a:lnTo>
                  <a:lnTo>
                    <a:pt x="14224" y="714628"/>
                  </a:lnTo>
                  <a:close/>
                </a:path>
                <a:path w="118109" h="831214">
                  <a:moveTo>
                    <a:pt x="46190" y="758340"/>
                  </a:moveTo>
                  <a:lnTo>
                    <a:pt x="46100" y="805433"/>
                  </a:lnTo>
                  <a:lnTo>
                    <a:pt x="71500" y="805561"/>
                  </a:lnTo>
                  <a:lnTo>
                    <a:pt x="71513" y="799083"/>
                  </a:lnTo>
                  <a:lnTo>
                    <a:pt x="47878" y="799083"/>
                  </a:lnTo>
                  <a:lnTo>
                    <a:pt x="58905" y="780236"/>
                  </a:lnTo>
                  <a:lnTo>
                    <a:pt x="46190" y="758340"/>
                  </a:lnTo>
                  <a:close/>
                </a:path>
                <a:path w="118109" h="831214">
                  <a:moveTo>
                    <a:pt x="103758" y="714882"/>
                  </a:moveTo>
                  <a:lnTo>
                    <a:pt x="96011" y="716914"/>
                  </a:lnTo>
                  <a:lnTo>
                    <a:pt x="92455" y="722883"/>
                  </a:lnTo>
                  <a:lnTo>
                    <a:pt x="71589" y="758552"/>
                  </a:lnTo>
                  <a:lnTo>
                    <a:pt x="71500" y="805561"/>
                  </a:lnTo>
                  <a:lnTo>
                    <a:pt x="73545" y="805561"/>
                  </a:lnTo>
                  <a:lnTo>
                    <a:pt x="114426" y="735838"/>
                  </a:lnTo>
                  <a:lnTo>
                    <a:pt x="117855" y="729741"/>
                  </a:lnTo>
                  <a:lnTo>
                    <a:pt x="115824" y="721994"/>
                  </a:lnTo>
                  <a:lnTo>
                    <a:pt x="109854" y="718438"/>
                  </a:lnTo>
                  <a:lnTo>
                    <a:pt x="103758" y="714882"/>
                  </a:lnTo>
                  <a:close/>
                </a:path>
                <a:path w="118109" h="831214">
                  <a:moveTo>
                    <a:pt x="58905" y="780236"/>
                  </a:moveTo>
                  <a:lnTo>
                    <a:pt x="47878" y="799083"/>
                  </a:lnTo>
                  <a:lnTo>
                    <a:pt x="69850" y="799083"/>
                  </a:lnTo>
                  <a:lnTo>
                    <a:pt x="58905" y="780236"/>
                  </a:lnTo>
                  <a:close/>
                </a:path>
                <a:path w="118109" h="831214">
                  <a:moveTo>
                    <a:pt x="71589" y="758552"/>
                  </a:moveTo>
                  <a:lnTo>
                    <a:pt x="58905" y="780236"/>
                  </a:lnTo>
                  <a:lnTo>
                    <a:pt x="69850" y="799083"/>
                  </a:lnTo>
                  <a:lnTo>
                    <a:pt x="71513" y="799083"/>
                  </a:lnTo>
                  <a:lnTo>
                    <a:pt x="71589" y="758552"/>
                  </a:lnTo>
                  <a:close/>
                </a:path>
                <a:path w="118109" h="831214">
                  <a:moveTo>
                    <a:pt x="47625" y="0"/>
                  </a:moveTo>
                  <a:lnTo>
                    <a:pt x="46272" y="714628"/>
                  </a:lnTo>
                  <a:lnTo>
                    <a:pt x="46313" y="758552"/>
                  </a:lnTo>
                  <a:lnTo>
                    <a:pt x="58905" y="780236"/>
                  </a:lnTo>
                  <a:lnTo>
                    <a:pt x="71589" y="758552"/>
                  </a:lnTo>
                  <a:lnTo>
                    <a:pt x="73025" y="126"/>
                  </a:lnTo>
                  <a:lnTo>
                    <a:pt x="4762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2799588" y="4910328"/>
            <a:ext cx="4244340" cy="1170940"/>
            <a:chOff x="2799588" y="4910328"/>
            <a:chExt cx="4244340" cy="1170940"/>
          </a:xfrm>
        </p:grpSpPr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99588" y="4910328"/>
              <a:ext cx="312419" cy="1030224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896997" y="4933442"/>
              <a:ext cx="118110" cy="831215"/>
            </a:xfrm>
            <a:custGeom>
              <a:avLst/>
              <a:gdLst/>
              <a:ahLst/>
              <a:cxnLst/>
              <a:rect l="l" t="t" r="r" b="b"/>
              <a:pathLst>
                <a:path w="118110" h="831214">
                  <a:moveTo>
                    <a:pt x="14223" y="714679"/>
                  </a:moveTo>
                  <a:lnTo>
                    <a:pt x="2031" y="721728"/>
                  </a:lnTo>
                  <a:lnTo>
                    <a:pt x="0" y="729500"/>
                  </a:lnTo>
                  <a:lnTo>
                    <a:pt x="3674" y="735774"/>
                  </a:lnTo>
                  <a:lnTo>
                    <a:pt x="58800" y="830681"/>
                  </a:lnTo>
                  <a:lnTo>
                    <a:pt x="73561" y="805497"/>
                  </a:lnTo>
                  <a:lnTo>
                    <a:pt x="46100" y="805446"/>
                  </a:lnTo>
                  <a:lnTo>
                    <a:pt x="46190" y="758373"/>
                  </a:lnTo>
                  <a:lnTo>
                    <a:pt x="24893" y="721728"/>
                  </a:lnTo>
                  <a:lnTo>
                    <a:pt x="21970" y="716749"/>
                  </a:lnTo>
                  <a:lnTo>
                    <a:pt x="14223" y="714679"/>
                  </a:lnTo>
                  <a:close/>
                </a:path>
                <a:path w="118110" h="831214">
                  <a:moveTo>
                    <a:pt x="46190" y="758373"/>
                  </a:moveTo>
                  <a:lnTo>
                    <a:pt x="46100" y="805446"/>
                  </a:lnTo>
                  <a:lnTo>
                    <a:pt x="71500" y="805497"/>
                  </a:lnTo>
                  <a:lnTo>
                    <a:pt x="71513" y="799096"/>
                  </a:lnTo>
                  <a:lnTo>
                    <a:pt x="47878" y="799058"/>
                  </a:lnTo>
                  <a:lnTo>
                    <a:pt x="58896" y="780243"/>
                  </a:lnTo>
                  <a:lnTo>
                    <a:pt x="46190" y="758373"/>
                  </a:lnTo>
                  <a:close/>
                </a:path>
                <a:path w="118110" h="831214">
                  <a:moveTo>
                    <a:pt x="103758" y="714857"/>
                  </a:moveTo>
                  <a:lnTo>
                    <a:pt x="96011" y="716889"/>
                  </a:lnTo>
                  <a:lnTo>
                    <a:pt x="71589" y="758567"/>
                  </a:lnTo>
                  <a:lnTo>
                    <a:pt x="71500" y="805497"/>
                  </a:lnTo>
                  <a:lnTo>
                    <a:pt x="73561" y="805497"/>
                  </a:lnTo>
                  <a:lnTo>
                    <a:pt x="114542" y="735571"/>
                  </a:lnTo>
                  <a:lnTo>
                    <a:pt x="117855" y="729729"/>
                  </a:lnTo>
                  <a:lnTo>
                    <a:pt x="115823" y="721944"/>
                  </a:lnTo>
                  <a:lnTo>
                    <a:pt x="109854" y="718400"/>
                  </a:lnTo>
                  <a:lnTo>
                    <a:pt x="103758" y="714857"/>
                  </a:lnTo>
                  <a:close/>
                </a:path>
                <a:path w="118110" h="831214">
                  <a:moveTo>
                    <a:pt x="58896" y="780243"/>
                  </a:moveTo>
                  <a:lnTo>
                    <a:pt x="47878" y="799058"/>
                  </a:lnTo>
                  <a:lnTo>
                    <a:pt x="69850" y="799096"/>
                  </a:lnTo>
                  <a:lnTo>
                    <a:pt x="58896" y="780243"/>
                  </a:lnTo>
                  <a:close/>
                </a:path>
                <a:path w="118110" h="831214">
                  <a:moveTo>
                    <a:pt x="71589" y="758567"/>
                  </a:moveTo>
                  <a:lnTo>
                    <a:pt x="58896" y="780243"/>
                  </a:lnTo>
                  <a:lnTo>
                    <a:pt x="69850" y="799096"/>
                  </a:lnTo>
                  <a:lnTo>
                    <a:pt x="71513" y="799096"/>
                  </a:lnTo>
                  <a:lnTo>
                    <a:pt x="71589" y="758567"/>
                  </a:lnTo>
                  <a:close/>
                </a:path>
                <a:path w="118110" h="831214">
                  <a:moveTo>
                    <a:pt x="47625" y="0"/>
                  </a:moveTo>
                  <a:lnTo>
                    <a:pt x="46272" y="714679"/>
                  </a:lnTo>
                  <a:lnTo>
                    <a:pt x="46303" y="758567"/>
                  </a:lnTo>
                  <a:lnTo>
                    <a:pt x="58896" y="780243"/>
                  </a:lnTo>
                  <a:lnTo>
                    <a:pt x="71589" y="758567"/>
                  </a:lnTo>
                  <a:lnTo>
                    <a:pt x="73025" y="126"/>
                  </a:lnTo>
                  <a:lnTo>
                    <a:pt x="4762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68952" y="4910328"/>
              <a:ext cx="594360" cy="117043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738683" y="4933442"/>
              <a:ext cx="257175" cy="831215"/>
            </a:xfrm>
            <a:custGeom>
              <a:avLst/>
              <a:gdLst/>
              <a:ahLst/>
              <a:cxnLst/>
              <a:rect l="l" t="t" r="r" b="b"/>
              <a:pathLst>
                <a:path w="257175" h="831214">
                  <a:moveTo>
                    <a:pt x="24755" y="574043"/>
                  </a:moveTo>
                  <a:lnTo>
                    <a:pt x="14037" y="577722"/>
                  </a:lnTo>
                  <a:lnTo>
                    <a:pt x="5516" y="585225"/>
                  </a:lnTo>
                  <a:lnTo>
                    <a:pt x="734" y="595074"/>
                  </a:lnTo>
                  <a:lnTo>
                    <a:pt x="0" y="605994"/>
                  </a:lnTo>
                  <a:lnTo>
                    <a:pt x="3623" y="616711"/>
                  </a:lnTo>
                  <a:lnTo>
                    <a:pt x="127956" y="830757"/>
                  </a:lnTo>
                  <a:lnTo>
                    <a:pt x="161146" y="774103"/>
                  </a:lnTo>
                  <a:lnTo>
                    <a:pt x="99508" y="773988"/>
                  </a:lnTo>
                  <a:lnTo>
                    <a:pt x="99716" y="668411"/>
                  </a:lnTo>
                  <a:lnTo>
                    <a:pt x="53026" y="588009"/>
                  </a:lnTo>
                  <a:lnTo>
                    <a:pt x="45523" y="579544"/>
                  </a:lnTo>
                  <a:lnTo>
                    <a:pt x="35675" y="574770"/>
                  </a:lnTo>
                  <a:lnTo>
                    <a:pt x="24755" y="574043"/>
                  </a:lnTo>
                  <a:close/>
                </a:path>
                <a:path w="257175" h="831214">
                  <a:moveTo>
                    <a:pt x="99716" y="668411"/>
                  </a:moveTo>
                  <a:lnTo>
                    <a:pt x="99508" y="773988"/>
                  </a:lnTo>
                  <a:lnTo>
                    <a:pt x="156658" y="774103"/>
                  </a:lnTo>
                  <a:lnTo>
                    <a:pt x="156686" y="759688"/>
                  </a:lnTo>
                  <a:lnTo>
                    <a:pt x="103445" y="759599"/>
                  </a:lnTo>
                  <a:lnTo>
                    <a:pt x="128169" y="717409"/>
                  </a:lnTo>
                  <a:lnTo>
                    <a:pt x="99716" y="668411"/>
                  </a:lnTo>
                  <a:close/>
                </a:path>
                <a:path w="257175" h="831214">
                  <a:moveTo>
                    <a:pt x="232118" y="574407"/>
                  </a:moveTo>
                  <a:lnTo>
                    <a:pt x="156882" y="668411"/>
                  </a:lnTo>
                  <a:lnTo>
                    <a:pt x="156658" y="774103"/>
                  </a:lnTo>
                  <a:lnTo>
                    <a:pt x="161146" y="774103"/>
                  </a:lnTo>
                  <a:lnTo>
                    <a:pt x="253051" y="617219"/>
                  </a:lnTo>
                  <a:lnTo>
                    <a:pt x="256750" y="606500"/>
                  </a:lnTo>
                  <a:lnTo>
                    <a:pt x="256067" y="595566"/>
                  </a:lnTo>
                  <a:lnTo>
                    <a:pt x="251336" y="585680"/>
                  </a:lnTo>
                  <a:lnTo>
                    <a:pt x="242891" y="578103"/>
                  </a:lnTo>
                  <a:lnTo>
                    <a:pt x="232118" y="574407"/>
                  </a:lnTo>
                  <a:close/>
                </a:path>
                <a:path w="257175" h="831214">
                  <a:moveTo>
                    <a:pt x="128169" y="717409"/>
                  </a:moveTo>
                  <a:lnTo>
                    <a:pt x="103445" y="759599"/>
                  </a:lnTo>
                  <a:lnTo>
                    <a:pt x="152721" y="759688"/>
                  </a:lnTo>
                  <a:lnTo>
                    <a:pt x="128169" y="717409"/>
                  </a:lnTo>
                  <a:close/>
                </a:path>
                <a:path w="257175" h="831214">
                  <a:moveTo>
                    <a:pt x="156866" y="668439"/>
                  </a:moveTo>
                  <a:lnTo>
                    <a:pt x="128169" y="717409"/>
                  </a:lnTo>
                  <a:lnTo>
                    <a:pt x="152721" y="759688"/>
                  </a:lnTo>
                  <a:lnTo>
                    <a:pt x="156686" y="759688"/>
                  </a:lnTo>
                  <a:lnTo>
                    <a:pt x="156866" y="668439"/>
                  </a:lnTo>
                  <a:close/>
                </a:path>
                <a:path w="257175" h="831214">
                  <a:moveTo>
                    <a:pt x="101032" y="0"/>
                  </a:moveTo>
                  <a:lnTo>
                    <a:pt x="99839" y="605994"/>
                  </a:lnTo>
                  <a:lnTo>
                    <a:pt x="99732" y="668439"/>
                  </a:lnTo>
                  <a:lnTo>
                    <a:pt x="128169" y="717409"/>
                  </a:lnTo>
                  <a:lnTo>
                    <a:pt x="156866" y="668439"/>
                  </a:lnTo>
                  <a:lnTo>
                    <a:pt x="158182" y="126"/>
                  </a:lnTo>
                  <a:lnTo>
                    <a:pt x="1010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31508" y="4910328"/>
              <a:ext cx="312420" cy="103022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828916" y="4933442"/>
              <a:ext cx="118110" cy="831215"/>
            </a:xfrm>
            <a:custGeom>
              <a:avLst/>
              <a:gdLst/>
              <a:ahLst/>
              <a:cxnLst/>
              <a:rect l="l" t="t" r="r" b="b"/>
              <a:pathLst>
                <a:path w="118109" h="831214">
                  <a:moveTo>
                    <a:pt x="14224" y="714679"/>
                  </a:moveTo>
                  <a:lnTo>
                    <a:pt x="2031" y="721728"/>
                  </a:lnTo>
                  <a:lnTo>
                    <a:pt x="0" y="729500"/>
                  </a:lnTo>
                  <a:lnTo>
                    <a:pt x="3674" y="735774"/>
                  </a:lnTo>
                  <a:lnTo>
                    <a:pt x="58800" y="830681"/>
                  </a:lnTo>
                  <a:lnTo>
                    <a:pt x="73561" y="805497"/>
                  </a:lnTo>
                  <a:lnTo>
                    <a:pt x="46100" y="805446"/>
                  </a:lnTo>
                  <a:lnTo>
                    <a:pt x="46190" y="758373"/>
                  </a:lnTo>
                  <a:lnTo>
                    <a:pt x="24893" y="721728"/>
                  </a:lnTo>
                  <a:lnTo>
                    <a:pt x="21971" y="716749"/>
                  </a:lnTo>
                  <a:lnTo>
                    <a:pt x="14224" y="714679"/>
                  </a:lnTo>
                  <a:close/>
                </a:path>
                <a:path w="118109" h="831214">
                  <a:moveTo>
                    <a:pt x="46190" y="758373"/>
                  </a:moveTo>
                  <a:lnTo>
                    <a:pt x="46100" y="805446"/>
                  </a:lnTo>
                  <a:lnTo>
                    <a:pt x="71500" y="805497"/>
                  </a:lnTo>
                  <a:lnTo>
                    <a:pt x="71513" y="799096"/>
                  </a:lnTo>
                  <a:lnTo>
                    <a:pt x="47878" y="799058"/>
                  </a:lnTo>
                  <a:lnTo>
                    <a:pt x="58896" y="780243"/>
                  </a:lnTo>
                  <a:lnTo>
                    <a:pt x="46190" y="758373"/>
                  </a:lnTo>
                  <a:close/>
                </a:path>
                <a:path w="118109" h="831214">
                  <a:moveTo>
                    <a:pt x="103758" y="714857"/>
                  </a:moveTo>
                  <a:lnTo>
                    <a:pt x="96011" y="716889"/>
                  </a:lnTo>
                  <a:lnTo>
                    <a:pt x="71589" y="758567"/>
                  </a:lnTo>
                  <a:lnTo>
                    <a:pt x="71500" y="805497"/>
                  </a:lnTo>
                  <a:lnTo>
                    <a:pt x="73561" y="805497"/>
                  </a:lnTo>
                  <a:lnTo>
                    <a:pt x="114542" y="735571"/>
                  </a:lnTo>
                  <a:lnTo>
                    <a:pt x="117855" y="729729"/>
                  </a:lnTo>
                  <a:lnTo>
                    <a:pt x="115824" y="721944"/>
                  </a:lnTo>
                  <a:lnTo>
                    <a:pt x="109854" y="718400"/>
                  </a:lnTo>
                  <a:lnTo>
                    <a:pt x="103758" y="714857"/>
                  </a:lnTo>
                  <a:close/>
                </a:path>
                <a:path w="118109" h="831214">
                  <a:moveTo>
                    <a:pt x="58896" y="780243"/>
                  </a:moveTo>
                  <a:lnTo>
                    <a:pt x="47878" y="799058"/>
                  </a:lnTo>
                  <a:lnTo>
                    <a:pt x="69850" y="799096"/>
                  </a:lnTo>
                  <a:lnTo>
                    <a:pt x="58896" y="780243"/>
                  </a:lnTo>
                  <a:close/>
                </a:path>
                <a:path w="118109" h="831214">
                  <a:moveTo>
                    <a:pt x="71589" y="758567"/>
                  </a:moveTo>
                  <a:lnTo>
                    <a:pt x="58896" y="780243"/>
                  </a:lnTo>
                  <a:lnTo>
                    <a:pt x="69850" y="799096"/>
                  </a:lnTo>
                  <a:lnTo>
                    <a:pt x="71513" y="799096"/>
                  </a:lnTo>
                  <a:lnTo>
                    <a:pt x="71589" y="758567"/>
                  </a:lnTo>
                  <a:close/>
                </a:path>
                <a:path w="118109" h="831214">
                  <a:moveTo>
                    <a:pt x="47625" y="0"/>
                  </a:moveTo>
                  <a:lnTo>
                    <a:pt x="46272" y="714679"/>
                  </a:lnTo>
                  <a:lnTo>
                    <a:pt x="46303" y="758567"/>
                  </a:lnTo>
                  <a:lnTo>
                    <a:pt x="58896" y="780243"/>
                  </a:lnTo>
                  <a:lnTo>
                    <a:pt x="71589" y="758567"/>
                  </a:lnTo>
                  <a:lnTo>
                    <a:pt x="73025" y="126"/>
                  </a:lnTo>
                  <a:lnTo>
                    <a:pt x="4762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93775">
              <a:lnSpc>
                <a:spcPct val="100000"/>
              </a:lnSpc>
              <a:spcBef>
                <a:spcPts val="105"/>
              </a:spcBef>
            </a:pPr>
            <a:r>
              <a:rPr dirty="0"/>
              <a:t>Retrospective</a:t>
            </a:r>
            <a:r>
              <a:rPr spc="-130" dirty="0"/>
              <a:t> </a:t>
            </a:r>
            <a:r>
              <a:rPr dirty="0"/>
              <a:t>Cohort</a:t>
            </a:r>
            <a:r>
              <a:rPr spc="-125" dirty="0"/>
              <a:t> </a:t>
            </a:r>
            <a:r>
              <a:rPr spc="-10" dirty="0"/>
              <a:t>Study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24102" y="2604516"/>
            <a:ext cx="5501640" cy="1199515"/>
            <a:chOff x="2324102" y="2604516"/>
            <a:chExt cx="5501640" cy="11995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4102" y="3473554"/>
              <a:ext cx="5501561" cy="32999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57119" y="3482990"/>
              <a:ext cx="5446395" cy="271145"/>
            </a:xfrm>
            <a:custGeom>
              <a:avLst/>
              <a:gdLst/>
              <a:ahLst/>
              <a:cxnLst/>
              <a:rect l="l" t="t" r="r" b="b"/>
              <a:pathLst>
                <a:path w="5446395" h="271145">
                  <a:moveTo>
                    <a:pt x="0" y="103743"/>
                  </a:moveTo>
                  <a:lnTo>
                    <a:pt x="0" y="164068"/>
                  </a:lnTo>
                  <a:lnTo>
                    <a:pt x="241300" y="164195"/>
                  </a:lnTo>
                  <a:lnTo>
                    <a:pt x="241300" y="103870"/>
                  </a:lnTo>
                  <a:lnTo>
                    <a:pt x="0" y="103743"/>
                  </a:lnTo>
                  <a:close/>
                </a:path>
                <a:path w="5446395" h="271145">
                  <a:moveTo>
                    <a:pt x="422275" y="103870"/>
                  </a:moveTo>
                  <a:lnTo>
                    <a:pt x="422275" y="164195"/>
                  </a:lnTo>
                  <a:lnTo>
                    <a:pt x="663575" y="164322"/>
                  </a:lnTo>
                  <a:lnTo>
                    <a:pt x="663575" y="103997"/>
                  </a:lnTo>
                  <a:lnTo>
                    <a:pt x="422275" y="103870"/>
                  </a:lnTo>
                  <a:close/>
                </a:path>
                <a:path w="5446395" h="271145">
                  <a:moveTo>
                    <a:pt x="844550" y="103997"/>
                  </a:moveTo>
                  <a:lnTo>
                    <a:pt x="844550" y="164322"/>
                  </a:lnTo>
                  <a:lnTo>
                    <a:pt x="1085850" y="164449"/>
                  </a:lnTo>
                  <a:lnTo>
                    <a:pt x="1085850" y="104124"/>
                  </a:lnTo>
                  <a:lnTo>
                    <a:pt x="844550" y="103997"/>
                  </a:lnTo>
                  <a:close/>
                </a:path>
                <a:path w="5446395" h="271145">
                  <a:moveTo>
                    <a:pt x="1266825" y="104124"/>
                  </a:moveTo>
                  <a:lnTo>
                    <a:pt x="1266825" y="164449"/>
                  </a:lnTo>
                  <a:lnTo>
                    <a:pt x="1508125" y="164576"/>
                  </a:lnTo>
                  <a:lnTo>
                    <a:pt x="1508125" y="104251"/>
                  </a:lnTo>
                  <a:lnTo>
                    <a:pt x="1266825" y="104124"/>
                  </a:lnTo>
                  <a:close/>
                </a:path>
                <a:path w="5446395" h="271145">
                  <a:moveTo>
                    <a:pt x="1689100" y="104251"/>
                  </a:moveTo>
                  <a:lnTo>
                    <a:pt x="1689100" y="164576"/>
                  </a:lnTo>
                  <a:lnTo>
                    <a:pt x="1930400" y="164703"/>
                  </a:lnTo>
                  <a:lnTo>
                    <a:pt x="1930400" y="104378"/>
                  </a:lnTo>
                  <a:lnTo>
                    <a:pt x="1689100" y="104251"/>
                  </a:lnTo>
                  <a:close/>
                </a:path>
                <a:path w="5446395" h="271145">
                  <a:moveTo>
                    <a:pt x="2111375" y="104378"/>
                  </a:moveTo>
                  <a:lnTo>
                    <a:pt x="2111375" y="164703"/>
                  </a:lnTo>
                  <a:lnTo>
                    <a:pt x="2352675" y="164830"/>
                  </a:lnTo>
                  <a:lnTo>
                    <a:pt x="2352675" y="104505"/>
                  </a:lnTo>
                  <a:lnTo>
                    <a:pt x="2111375" y="104378"/>
                  </a:lnTo>
                  <a:close/>
                </a:path>
                <a:path w="5446395" h="271145">
                  <a:moveTo>
                    <a:pt x="2533650" y="104505"/>
                  </a:moveTo>
                  <a:lnTo>
                    <a:pt x="2533650" y="164830"/>
                  </a:lnTo>
                  <a:lnTo>
                    <a:pt x="2774950" y="164957"/>
                  </a:lnTo>
                  <a:lnTo>
                    <a:pt x="2774950" y="104632"/>
                  </a:lnTo>
                  <a:lnTo>
                    <a:pt x="2533650" y="104505"/>
                  </a:lnTo>
                  <a:close/>
                </a:path>
                <a:path w="5446395" h="271145">
                  <a:moveTo>
                    <a:pt x="2955925" y="104632"/>
                  </a:moveTo>
                  <a:lnTo>
                    <a:pt x="2955925" y="164957"/>
                  </a:lnTo>
                  <a:lnTo>
                    <a:pt x="3197225" y="165084"/>
                  </a:lnTo>
                  <a:lnTo>
                    <a:pt x="3197225" y="104759"/>
                  </a:lnTo>
                  <a:lnTo>
                    <a:pt x="2955925" y="104632"/>
                  </a:lnTo>
                  <a:close/>
                </a:path>
                <a:path w="5446395" h="271145">
                  <a:moveTo>
                    <a:pt x="3378200" y="104759"/>
                  </a:moveTo>
                  <a:lnTo>
                    <a:pt x="3378200" y="165084"/>
                  </a:lnTo>
                  <a:lnTo>
                    <a:pt x="3619500" y="165211"/>
                  </a:lnTo>
                  <a:lnTo>
                    <a:pt x="3619500" y="104886"/>
                  </a:lnTo>
                  <a:lnTo>
                    <a:pt x="3378200" y="104759"/>
                  </a:lnTo>
                  <a:close/>
                </a:path>
                <a:path w="5446395" h="271145">
                  <a:moveTo>
                    <a:pt x="3800475" y="104886"/>
                  </a:moveTo>
                  <a:lnTo>
                    <a:pt x="3800475" y="165211"/>
                  </a:lnTo>
                  <a:lnTo>
                    <a:pt x="4041775" y="165338"/>
                  </a:lnTo>
                  <a:lnTo>
                    <a:pt x="4041775" y="105013"/>
                  </a:lnTo>
                  <a:lnTo>
                    <a:pt x="3800475" y="104886"/>
                  </a:lnTo>
                  <a:close/>
                </a:path>
                <a:path w="5446395" h="271145">
                  <a:moveTo>
                    <a:pt x="4222750" y="105013"/>
                  </a:moveTo>
                  <a:lnTo>
                    <a:pt x="4222750" y="165338"/>
                  </a:lnTo>
                  <a:lnTo>
                    <a:pt x="4464050" y="165465"/>
                  </a:lnTo>
                  <a:lnTo>
                    <a:pt x="4464050" y="105140"/>
                  </a:lnTo>
                  <a:lnTo>
                    <a:pt x="4222750" y="105013"/>
                  </a:lnTo>
                  <a:close/>
                </a:path>
                <a:path w="5446395" h="271145">
                  <a:moveTo>
                    <a:pt x="4645025" y="105140"/>
                  </a:moveTo>
                  <a:lnTo>
                    <a:pt x="4645025" y="165465"/>
                  </a:lnTo>
                  <a:lnTo>
                    <a:pt x="4886325" y="165592"/>
                  </a:lnTo>
                  <a:lnTo>
                    <a:pt x="4886325" y="105267"/>
                  </a:lnTo>
                  <a:lnTo>
                    <a:pt x="4645025" y="105140"/>
                  </a:lnTo>
                  <a:close/>
                </a:path>
                <a:path w="5446395" h="271145">
                  <a:moveTo>
                    <a:pt x="5326185" y="135493"/>
                  </a:moveTo>
                  <a:lnTo>
                    <a:pt x="5308600" y="145748"/>
                  </a:lnTo>
                  <a:lnTo>
                    <a:pt x="5308600" y="165719"/>
                  </a:lnTo>
                  <a:lnTo>
                    <a:pt x="5274353" y="165719"/>
                  </a:lnTo>
                  <a:lnTo>
                    <a:pt x="5189855" y="214995"/>
                  </a:lnTo>
                  <a:lnTo>
                    <a:pt x="5180915" y="222944"/>
                  </a:lnTo>
                  <a:lnTo>
                    <a:pt x="5175869" y="233346"/>
                  </a:lnTo>
                  <a:lnTo>
                    <a:pt x="5175085" y="244891"/>
                  </a:lnTo>
                  <a:lnTo>
                    <a:pt x="5178933" y="256270"/>
                  </a:lnTo>
                  <a:lnTo>
                    <a:pt x="5186900" y="265189"/>
                  </a:lnTo>
                  <a:lnTo>
                    <a:pt x="5197332" y="270192"/>
                  </a:lnTo>
                  <a:lnTo>
                    <a:pt x="5208883" y="270932"/>
                  </a:lnTo>
                  <a:lnTo>
                    <a:pt x="5220208" y="267065"/>
                  </a:lnTo>
                  <a:lnTo>
                    <a:pt x="5394209" y="165719"/>
                  </a:lnTo>
                  <a:lnTo>
                    <a:pt x="5308600" y="165719"/>
                  </a:lnTo>
                  <a:lnTo>
                    <a:pt x="5394240" y="165701"/>
                  </a:lnTo>
                  <a:lnTo>
                    <a:pt x="5401405" y="161528"/>
                  </a:lnTo>
                  <a:lnTo>
                    <a:pt x="5370830" y="161528"/>
                  </a:lnTo>
                  <a:lnTo>
                    <a:pt x="5326185" y="135493"/>
                  </a:lnTo>
                  <a:close/>
                </a:path>
                <a:path w="5446395" h="271145">
                  <a:moveTo>
                    <a:pt x="5308600" y="145748"/>
                  </a:moveTo>
                  <a:lnTo>
                    <a:pt x="5274384" y="165701"/>
                  </a:lnTo>
                  <a:lnTo>
                    <a:pt x="5308600" y="165719"/>
                  </a:lnTo>
                  <a:lnTo>
                    <a:pt x="5308600" y="145748"/>
                  </a:lnTo>
                  <a:close/>
                </a:path>
                <a:path w="5446395" h="271145">
                  <a:moveTo>
                    <a:pt x="5067300" y="105267"/>
                  </a:moveTo>
                  <a:lnTo>
                    <a:pt x="5067300" y="165592"/>
                  </a:lnTo>
                  <a:lnTo>
                    <a:pt x="5274384" y="165701"/>
                  </a:lnTo>
                  <a:lnTo>
                    <a:pt x="5308600" y="145748"/>
                  </a:lnTo>
                  <a:lnTo>
                    <a:pt x="5308600" y="125238"/>
                  </a:lnTo>
                  <a:lnTo>
                    <a:pt x="5274540" y="105376"/>
                  </a:lnTo>
                  <a:lnTo>
                    <a:pt x="5067300" y="105267"/>
                  </a:lnTo>
                  <a:close/>
                </a:path>
                <a:path w="5446395" h="271145">
                  <a:moveTo>
                    <a:pt x="5370830" y="109458"/>
                  </a:moveTo>
                  <a:lnTo>
                    <a:pt x="5326185" y="135493"/>
                  </a:lnTo>
                  <a:lnTo>
                    <a:pt x="5370830" y="161528"/>
                  </a:lnTo>
                  <a:lnTo>
                    <a:pt x="5370830" y="109458"/>
                  </a:lnTo>
                  <a:close/>
                </a:path>
                <a:path w="5446395" h="271145">
                  <a:moveTo>
                    <a:pt x="5401081" y="109458"/>
                  </a:moveTo>
                  <a:lnTo>
                    <a:pt x="5370830" y="109458"/>
                  </a:lnTo>
                  <a:lnTo>
                    <a:pt x="5370830" y="161528"/>
                  </a:lnTo>
                  <a:lnTo>
                    <a:pt x="5401405" y="161528"/>
                  </a:lnTo>
                  <a:lnTo>
                    <a:pt x="5445886" y="135620"/>
                  </a:lnTo>
                  <a:lnTo>
                    <a:pt x="5401081" y="109458"/>
                  </a:lnTo>
                  <a:close/>
                </a:path>
                <a:path w="5446395" h="271145">
                  <a:moveTo>
                    <a:pt x="5208956" y="0"/>
                  </a:moveTo>
                  <a:lnTo>
                    <a:pt x="5197411" y="746"/>
                  </a:lnTo>
                  <a:lnTo>
                    <a:pt x="5187009" y="5778"/>
                  </a:lnTo>
                  <a:lnTo>
                    <a:pt x="5179059" y="14716"/>
                  </a:lnTo>
                  <a:lnTo>
                    <a:pt x="5175192" y="26040"/>
                  </a:lnTo>
                  <a:lnTo>
                    <a:pt x="5175932" y="37591"/>
                  </a:lnTo>
                  <a:lnTo>
                    <a:pt x="5180935" y="48023"/>
                  </a:lnTo>
                  <a:lnTo>
                    <a:pt x="5189855" y="55991"/>
                  </a:lnTo>
                  <a:lnTo>
                    <a:pt x="5274540" y="105376"/>
                  </a:lnTo>
                  <a:lnTo>
                    <a:pt x="5308600" y="105394"/>
                  </a:lnTo>
                  <a:lnTo>
                    <a:pt x="5308600" y="125238"/>
                  </a:lnTo>
                  <a:lnTo>
                    <a:pt x="5326185" y="135493"/>
                  </a:lnTo>
                  <a:lnTo>
                    <a:pt x="5370830" y="109458"/>
                  </a:lnTo>
                  <a:lnTo>
                    <a:pt x="5401081" y="109458"/>
                  </a:lnTo>
                  <a:lnTo>
                    <a:pt x="5220334" y="3921"/>
                  </a:lnTo>
                  <a:lnTo>
                    <a:pt x="5208956" y="0"/>
                  </a:lnTo>
                  <a:close/>
                </a:path>
                <a:path w="5446395" h="271145">
                  <a:moveTo>
                    <a:pt x="5274540" y="105376"/>
                  </a:moveTo>
                  <a:lnTo>
                    <a:pt x="5308600" y="125238"/>
                  </a:lnTo>
                  <a:lnTo>
                    <a:pt x="5308600" y="105394"/>
                  </a:lnTo>
                  <a:lnTo>
                    <a:pt x="5274540" y="105376"/>
                  </a:lnTo>
                  <a:close/>
                </a:path>
              </a:pathLst>
            </a:custGeom>
            <a:solidFill>
              <a:srgbClr val="F47C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9587" y="2604516"/>
              <a:ext cx="312419" cy="10286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96996" y="2627122"/>
              <a:ext cx="118110" cy="831215"/>
            </a:xfrm>
            <a:custGeom>
              <a:avLst/>
              <a:gdLst/>
              <a:ahLst/>
              <a:cxnLst/>
              <a:rect l="l" t="t" r="r" b="b"/>
              <a:pathLst>
                <a:path w="118110" h="831214">
                  <a:moveTo>
                    <a:pt x="14223" y="714628"/>
                  </a:moveTo>
                  <a:lnTo>
                    <a:pt x="2031" y="721740"/>
                  </a:lnTo>
                  <a:lnTo>
                    <a:pt x="0" y="729488"/>
                  </a:lnTo>
                  <a:lnTo>
                    <a:pt x="58800" y="830706"/>
                  </a:lnTo>
                  <a:lnTo>
                    <a:pt x="73545" y="805561"/>
                  </a:lnTo>
                  <a:lnTo>
                    <a:pt x="46100" y="805433"/>
                  </a:lnTo>
                  <a:lnTo>
                    <a:pt x="46190" y="758340"/>
                  </a:lnTo>
                  <a:lnTo>
                    <a:pt x="25526" y="722756"/>
                  </a:lnTo>
                  <a:lnTo>
                    <a:pt x="21970" y="716788"/>
                  </a:lnTo>
                  <a:lnTo>
                    <a:pt x="14223" y="714628"/>
                  </a:lnTo>
                  <a:close/>
                </a:path>
                <a:path w="118110" h="831214">
                  <a:moveTo>
                    <a:pt x="46190" y="758340"/>
                  </a:moveTo>
                  <a:lnTo>
                    <a:pt x="46100" y="805433"/>
                  </a:lnTo>
                  <a:lnTo>
                    <a:pt x="71500" y="805561"/>
                  </a:lnTo>
                  <a:lnTo>
                    <a:pt x="71513" y="799083"/>
                  </a:lnTo>
                  <a:lnTo>
                    <a:pt x="47878" y="799083"/>
                  </a:lnTo>
                  <a:lnTo>
                    <a:pt x="58905" y="780236"/>
                  </a:lnTo>
                  <a:lnTo>
                    <a:pt x="46190" y="758340"/>
                  </a:lnTo>
                  <a:close/>
                </a:path>
                <a:path w="118110" h="831214">
                  <a:moveTo>
                    <a:pt x="103758" y="714882"/>
                  </a:moveTo>
                  <a:lnTo>
                    <a:pt x="96011" y="716914"/>
                  </a:lnTo>
                  <a:lnTo>
                    <a:pt x="92455" y="722883"/>
                  </a:lnTo>
                  <a:lnTo>
                    <a:pt x="71589" y="758552"/>
                  </a:lnTo>
                  <a:lnTo>
                    <a:pt x="71500" y="805561"/>
                  </a:lnTo>
                  <a:lnTo>
                    <a:pt x="73545" y="805561"/>
                  </a:lnTo>
                  <a:lnTo>
                    <a:pt x="114426" y="735838"/>
                  </a:lnTo>
                  <a:lnTo>
                    <a:pt x="117855" y="729741"/>
                  </a:lnTo>
                  <a:lnTo>
                    <a:pt x="115823" y="721994"/>
                  </a:lnTo>
                  <a:lnTo>
                    <a:pt x="109854" y="718438"/>
                  </a:lnTo>
                  <a:lnTo>
                    <a:pt x="103758" y="714882"/>
                  </a:lnTo>
                  <a:close/>
                </a:path>
                <a:path w="118110" h="831214">
                  <a:moveTo>
                    <a:pt x="58905" y="780236"/>
                  </a:moveTo>
                  <a:lnTo>
                    <a:pt x="47878" y="799083"/>
                  </a:lnTo>
                  <a:lnTo>
                    <a:pt x="69850" y="799083"/>
                  </a:lnTo>
                  <a:lnTo>
                    <a:pt x="58905" y="780236"/>
                  </a:lnTo>
                  <a:close/>
                </a:path>
                <a:path w="118110" h="831214">
                  <a:moveTo>
                    <a:pt x="71589" y="758552"/>
                  </a:moveTo>
                  <a:lnTo>
                    <a:pt x="58905" y="780236"/>
                  </a:lnTo>
                  <a:lnTo>
                    <a:pt x="69850" y="799083"/>
                  </a:lnTo>
                  <a:lnTo>
                    <a:pt x="71513" y="799083"/>
                  </a:lnTo>
                  <a:lnTo>
                    <a:pt x="71589" y="758552"/>
                  </a:lnTo>
                  <a:close/>
                </a:path>
                <a:path w="118110" h="831214">
                  <a:moveTo>
                    <a:pt x="47625" y="0"/>
                  </a:moveTo>
                  <a:lnTo>
                    <a:pt x="46272" y="714628"/>
                  </a:lnTo>
                  <a:lnTo>
                    <a:pt x="46313" y="758552"/>
                  </a:lnTo>
                  <a:lnTo>
                    <a:pt x="58905" y="780236"/>
                  </a:lnTo>
                  <a:lnTo>
                    <a:pt x="71589" y="758552"/>
                  </a:lnTo>
                  <a:lnTo>
                    <a:pt x="73025" y="126"/>
                  </a:lnTo>
                  <a:lnTo>
                    <a:pt x="4762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10683" y="2604516"/>
              <a:ext cx="312420" cy="102869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807838" y="2627122"/>
              <a:ext cx="118110" cy="831215"/>
            </a:xfrm>
            <a:custGeom>
              <a:avLst/>
              <a:gdLst/>
              <a:ahLst/>
              <a:cxnLst/>
              <a:rect l="l" t="t" r="r" b="b"/>
              <a:pathLst>
                <a:path w="118110" h="831214">
                  <a:moveTo>
                    <a:pt x="14224" y="714628"/>
                  </a:moveTo>
                  <a:lnTo>
                    <a:pt x="8127" y="718185"/>
                  </a:lnTo>
                  <a:lnTo>
                    <a:pt x="2159" y="721740"/>
                  </a:lnTo>
                  <a:lnTo>
                    <a:pt x="0" y="729488"/>
                  </a:lnTo>
                  <a:lnTo>
                    <a:pt x="58800" y="830706"/>
                  </a:lnTo>
                  <a:lnTo>
                    <a:pt x="73545" y="805561"/>
                  </a:lnTo>
                  <a:lnTo>
                    <a:pt x="46100" y="805433"/>
                  </a:lnTo>
                  <a:lnTo>
                    <a:pt x="46197" y="758352"/>
                  </a:lnTo>
                  <a:lnTo>
                    <a:pt x="25526" y="722756"/>
                  </a:lnTo>
                  <a:lnTo>
                    <a:pt x="21971" y="716788"/>
                  </a:lnTo>
                  <a:lnTo>
                    <a:pt x="14224" y="714628"/>
                  </a:lnTo>
                  <a:close/>
                </a:path>
                <a:path w="118110" h="831214">
                  <a:moveTo>
                    <a:pt x="46197" y="758352"/>
                  </a:moveTo>
                  <a:lnTo>
                    <a:pt x="46100" y="805433"/>
                  </a:lnTo>
                  <a:lnTo>
                    <a:pt x="71500" y="805561"/>
                  </a:lnTo>
                  <a:lnTo>
                    <a:pt x="71514" y="799083"/>
                  </a:lnTo>
                  <a:lnTo>
                    <a:pt x="47878" y="799083"/>
                  </a:lnTo>
                  <a:lnTo>
                    <a:pt x="58905" y="780236"/>
                  </a:lnTo>
                  <a:lnTo>
                    <a:pt x="46197" y="758352"/>
                  </a:lnTo>
                  <a:close/>
                </a:path>
                <a:path w="118110" h="831214">
                  <a:moveTo>
                    <a:pt x="103759" y="714882"/>
                  </a:moveTo>
                  <a:lnTo>
                    <a:pt x="96012" y="716914"/>
                  </a:lnTo>
                  <a:lnTo>
                    <a:pt x="92456" y="722883"/>
                  </a:lnTo>
                  <a:lnTo>
                    <a:pt x="71597" y="758539"/>
                  </a:lnTo>
                  <a:lnTo>
                    <a:pt x="71500" y="805561"/>
                  </a:lnTo>
                  <a:lnTo>
                    <a:pt x="73545" y="805561"/>
                  </a:lnTo>
                  <a:lnTo>
                    <a:pt x="117983" y="729741"/>
                  </a:lnTo>
                  <a:lnTo>
                    <a:pt x="115950" y="721994"/>
                  </a:lnTo>
                  <a:lnTo>
                    <a:pt x="103759" y="714882"/>
                  </a:lnTo>
                  <a:close/>
                </a:path>
                <a:path w="118110" h="831214">
                  <a:moveTo>
                    <a:pt x="58905" y="780236"/>
                  </a:moveTo>
                  <a:lnTo>
                    <a:pt x="47878" y="799083"/>
                  </a:lnTo>
                  <a:lnTo>
                    <a:pt x="69850" y="799083"/>
                  </a:lnTo>
                  <a:lnTo>
                    <a:pt x="58905" y="780236"/>
                  </a:lnTo>
                  <a:close/>
                </a:path>
                <a:path w="118110" h="831214">
                  <a:moveTo>
                    <a:pt x="71597" y="758539"/>
                  </a:moveTo>
                  <a:lnTo>
                    <a:pt x="58905" y="780236"/>
                  </a:lnTo>
                  <a:lnTo>
                    <a:pt x="69850" y="799083"/>
                  </a:lnTo>
                  <a:lnTo>
                    <a:pt x="71514" y="799083"/>
                  </a:lnTo>
                  <a:lnTo>
                    <a:pt x="71597" y="758539"/>
                  </a:lnTo>
                  <a:close/>
                </a:path>
                <a:path w="118110" h="831214">
                  <a:moveTo>
                    <a:pt x="47751" y="0"/>
                  </a:moveTo>
                  <a:lnTo>
                    <a:pt x="46287" y="714628"/>
                  </a:lnTo>
                  <a:lnTo>
                    <a:pt x="46306" y="758539"/>
                  </a:lnTo>
                  <a:lnTo>
                    <a:pt x="58905" y="780236"/>
                  </a:lnTo>
                  <a:lnTo>
                    <a:pt x="71597" y="758539"/>
                  </a:lnTo>
                  <a:lnTo>
                    <a:pt x="73151" y="126"/>
                  </a:lnTo>
                  <a:lnTo>
                    <a:pt x="4775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89776" y="2604516"/>
              <a:ext cx="595883" cy="117043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759761" y="2627122"/>
              <a:ext cx="257175" cy="831215"/>
            </a:xfrm>
            <a:custGeom>
              <a:avLst/>
              <a:gdLst/>
              <a:ahLst/>
              <a:cxnLst/>
              <a:rect l="l" t="t" r="r" b="b"/>
              <a:pathLst>
                <a:path w="257175" h="831214">
                  <a:moveTo>
                    <a:pt x="24755" y="574043"/>
                  </a:moveTo>
                  <a:lnTo>
                    <a:pt x="14037" y="577723"/>
                  </a:lnTo>
                  <a:lnTo>
                    <a:pt x="5516" y="585225"/>
                  </a:lnTo>
                  <a:lnTo>
                    <a:pt x="734" y="595074"/>
                  </a:lnTo>
                  <a:lnTo>
                    <a:pt x="0" y="605994"/>
                  </a:lnTo>
                  <a:lnTo>
                    <a:pt x="3623" y="616712"/>
                  </a:lnTo>
                  <a:lnTo>
                    <a:pt x="127956" y="830706"/>
                  </a:lnTo>
                  <a:lnTo>
                    <a:pt x="161146" y="774064"/>
                  </a:lnTo>
                  <a:lnTo>
                    <a:pt x="99508" y="773938"/>
                  </a:lnTo>
                  <a:lnTo>
                    <a:pt x="99680" y="668361"/>
                  </a:lnTo>
                  <a:lnTo>
                    <a:pt x="53026" y="588010"/>
                  </a:lnTo>
                  <a:lnTo>
                    <a:pt x="45523" y="579544"/>
                  </a:lnTo>
                  <a:lnTo>
                    <a:pt x="35675" y="574770"/>
                  </a:lnTo>
                  <a:lnTo>
                    <a:pt x="24755" y="574043"/>
                  </a:lnTo>
                  <a:close/>
                </a:path>
                <a:path w="257175" h="831214">
                  <a:moveTo>
                    <a:pt x="99698" y="668393"/>
                  </a:moveTo>
                  <a:lnTo>
                    <a:pt x="99508" y="773938"/>
                  </a:lnTo>
                  <a:lnTo>
                    <a:pt x="156658" y="774064"/>
                  </a:lnTo>
                  <a:lnTo>
                    <a:pt x="156684" y="759713"/>
                  </a:lnTo>
                  <a:lnTo>
                    <a:pt x="103318" y="759587"/>
                  </a:lnTo>
                  <a:lnTo>
                    <a:pt x="128113" y="717331"/>
                  </a:lnTo>
                  <a:lnTo>
                    <a:pt x="99698" y="668393"/>
                  </a:lnTo>
                  <a:close/>
                </a:path>
                <a:path w="257175" h="831214">
                  <a:moveTo>
                    <a:pt x="232046" y="574407"/>
                  </a:moveTo>
                  <a:lnTo>
                    <a:pt x="156849" y="668361"/>
                  </a:lnTo>
                  <a:lnTo>
                    <a:pt x="156658" y="774064"/>
                  </a:lnTo>
                  <a:lnTo>
                    <a:pt x="161146" y="774064"/>
                  </a:lnTo>
                  <a:lnTo>
                    <a:pt x="253051" y="617219"/>
                  </a:lnTo>
                  <a:lnTo>
                    <a:pt x="256748" y="606500"/>
                  </a:lnTo>
                  <a:lnTo>
                    <a:pt x="256051" y="595566"/>
                  </a:lnTo>
                  <a:lnTo>
                    <a:pt x="251283" y="585680"/>
                  </a:lnTo>
                  <a:lnTo>
                    <a:pt x="242764" y="578103"/>
                  </a:lnTo>
                  <a:lnTo>
                    <a:pt x="232046" y="574407"/>
                  </a:lnTo>
                  <a:close/>
                </a:path>
                <a:path w="257175" h="831214">
                  <a:moveTo>
                    <a:pt x="128113" y="717331"/>
                  </a:moveTo>
                  <a:lnTo>
                    <a:pt x="103318" y="759587"/>
                  </a:lnTo>
                  <a:lnTo>
                    <a:pt x="152721" y="759713"/>
                  </a:lnTo>
                  <a:lnTo>
                    <a:pt x="128113" y="717331"/>
                  </a:lnTo>
                  <a:close/>
                </a:path>
                <a:path w="257175" h="831214">
                  <a:moveTo>
                    <a:pt x="156849" y="668361"/>
                  </a:moveTo>
                  <a:lnTo>
                    <a:pt x="128113" y="717331"/>
                  </a:lnTo>
                  <a:lnTo>
                    <a:pt x="152721" y="759713"/>
                  </a:lnTo>
                  <a:lnTo>
                    <a:pt x="156684" y="759713"/>
                  </a:lnTo>
                  <a:lnTo>
                    <a:pt x="156849" y="668361"/>
                  </a:lnTo>
                  <a:close/>
                </a:path>
                <a:path w="257175" h="831214">
                  <a:moveTo>
                    <a:pt x="100905" y="0"/>
                  </a:moveTo>
                  <a:lnTo>
                    <a:pt x="99698" y="668393"/>
                  </a:lnTo>
                  <a:lnTo>
                    <a:pt x="128113" y="717331"/>
                  </a:lnTo>
                  <a:lnTo>
                    <a:pt x="156830" y="668393"/>
                  </a:lnTo>
                  <a:lnTo>
                    <a:pt x="157019" y="574043"/>
                  </a:lnTo>
                  <a:lnTo>
                    <a:pt x="158055" y="126"/>
                  </a:lnTo>
                  <a:lnTo>
                    <a:pt x="1009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192273" y="1839290"/>
            <a:ext cx="1346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exposure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7529" y="1839290"/>
            <a:ext cx="1095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7003" y="1839290"/>
            <a:ext cx="1699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starts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73835" y="3366261"/>
            <a:ext cx="741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F47C05"/>
                </a:solidFill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70075">
              <a:lnSpc>
                <a:spcPct val="100000"/>
              </a:lnSpc>
              <a:spcBef>
                <a:spcPts val="105"/>
              </a:spcBef>
            </a:pPr>
            <a:r>
              <a:rPr dirty="0"/>
              <a:t>Learning </a:t>
            </a:r>
            <a:r>
              <a:rPr spc="-10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51800" cy="2757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543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Identify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basic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epidemiologic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study</a:t>
            </a:r>
            <a:r>
              <a:rPr sz="3200" spc="-10" dirty="0">
                <a:latin typeface="Calibri"/>
                <a:cs typeface="Calibri"/>
              </a:rPr>
              <a:t> designs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their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frequent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sequence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study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latin typeface="Calibri"/>
                <a:cs typeface="Calibri"/>
              </a:rPr>
              <a:t>Recognize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basic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components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Understand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advantages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disadvantages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Appropriately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select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study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design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23160">
              <a:lnSpc>
                <a:spcPct val="100000"/>
              </a:lnSpc>
              <a:spcBef>
                <a:spcPts val="105"/>
              </a:spcBef>
            </a:pPr>
            <a:r>
              <a:rPr dirty="0"/>
              <a:t>Cohort</a:t>
            </a:r>
            <a:r>
              <a:rPr spc="-15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212"/>
            <a:ext cx="7193915" cy="415290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Advantages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Measure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population-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incidence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Relative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ratio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estimations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Rare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Temporality</a:t>
            </a:r>
            <a:endParaRPr sz="2800">
              <a:latin typeface="Calibri"/>
              <a:cs typeface="Calibri"/>
            </a:endParaRPr>
          </a:p>
          <a:p>
            <a:pPr marL="755015" marR="112395" lvl="1" indent="-285750">
              <a:lnSpc>
                <a:spcPts val="3030"/>
              </a:lnSpc>
              <a:spcBef>
                <a:spcPts val="710"/>
              </a:spcBef>
              <a:buFont typeface="Arial"/>
              <a:buChar char="–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Less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likely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subject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biases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(recall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 	</a:t>
            </a:r>
            <a:r>
              <a:rPr sz="2800" dirty="0">
                <a:latin typeface="Calibri"/>
                <a:cs typeface="Calibri"/>
              </a:rPr>
              <a:t>selection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compared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Case-</a:t>
            </a:r>
            <a:r>
              <a:rPr sz="2800" spc="-10" dirty="0">
                <a:latin typeface="Calibri"/>
                <a:cs typeface="Calibri"/>
              </a:rPr>
              <a:t>control)</a:t>
            </a:r>
            <a:endParaRPr sz="2800">
              <a:latin typeface="Calibri"/>
              <a:cs typeface="Calibri"/>
            </a:endParaRPr>
          </a:p>
          <a:p>
            <a:pPr marL="755015" marR="5080" lvl="1" indent="-285750">
              <a:lnSpc>
                <a:spcPts val="3020"/>
              </a:lnSpc>
              <a:spcBef>
                <a:spcPts val="670"/>
              </a:spcBef>
              <a:buFont typeface="Arial"/>
              <a:buChar char="–"/>
              <a:tabLst>
                <a:tab pos="756285" algn="l"/>
              </a:tabLst>
            </a:pPr>
            <a:r>
              <a:rPr sz="2800" spc="-10" dirty="0">
                <a:latin typeface="Calibri"/>
                <a:cs typeface="Calibri"/>
              </a:rPr>
              <a:t>Possible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assess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multiple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and/or 	outcomes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23160">
              <a:lnSpc>
                <a:spcPct val="100000"/>
              </a:lnSpc>
              <a:spcBef>
                <a:spcPts val="105"/>
              </a:spcBef>
            </a:pPr>
            <a:r>
              <a:rPr dirty="0"/>
              <a:t>Cohort</a:t>
            </a:r>
            <a:r>
              <a:rPr spc="-15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212"/>
            <a:ext cx="7699375" cy="43027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Disadvantages</a:t>
            </a:r>
            <a:endParaRPr sz="3200">
              <a:latin typeface="Calibri"/>
              <a:cs typeface="Calibri"/>
            </a:endParaRPr>
          </a:p>
          <a:p>
            <a:pPr marL="755015" marR="5080" lvl="1" indent="-285750">
              <a:lnSpc>
                <a:spcPts val="3020"/>
              </a:lnSpc>
              <a:spcBef>
                <a:spcPts val="740"/>
              </a:spcBef>
              <a:buFont typeface="Arial"/>
              <a:buChar char="–"/>
              <a:tabLst>
                <a:tab pos="756285" algn="l"/>
              </a:tabLst>
            </a:pPr>
            <a:r>
              <a:rPr sz="2800" spc="-10" dirty="0">
                <a:latin typeface="Calibri"/>
                <a:cs typeface="Calibri"/>
              </a:rPr>
              <a:t>Impractical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rare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dirty="0">
                <a:latin typeface="Calibri"/>
                <a:cs typeface="Calibri"/>
              </a:rPr>
              <a:t>long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latency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Expensive</a:t>
            </a:r>
            <a:endParaRPr sz="280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1155065" algn="l"/>
              </a:tabLst>
            </a:pPr>
            <a:r>
              <a:rPr sz="2400" dirty="0">
                <a:latin typeface="Calibri"/>
                <a:cs typeface="Calibri"/>
              </a:rPr>
              <a:t>Often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large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study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populations</a:t>
            </a:r>
            <a:endParaRPr sz="240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155065" algn="l"/>
              </a:tabLst>
            </a:pPr>
            <a:r>
              <a:rPr sz="2400" dirty="0">
                <a:latin typeface="Calibri"/>
                <a:cs typeface="Calibri"/>
              </a:rPr>
              <a:t>Time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follow-</a:t>
            </a:r>
            <a:r>
              <a:rPr sz="2400" spc="-25" dirty="0"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09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Biases</a:t>
            </a:r>
            <a:endParaRPr sz="280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1155065" algn="l"/>
              </a:tabLst>
            </a:pPr>
            <a:r>
              <a:rPr sz="2400" dirty="0">
                <a:latin typeface="Calibri"/>
                <a:cs typeface="Calibri"/>
              </a:rPr>
              <a:t>Design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sampling,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ascertainment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observer</a:t>
            </a:r>
            <a:endParaRPr sz="2400">
              <a:latin typeface="Calibri"/>
              <a:cs typeface="Calibri"/>
            </a:endParaRPr>
          </a:p>
          <a:p>
            <a:pPr marL="1155700" marR="560070" lvl="2" indent="-228600">
              <a:lnSpc>
                <a:spcPts val="2590"/>
              </a:lnSpc>
              <a:spcBef>
                <a:spcPts val="62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dirty="0">
                <a:latin typeface="Calibri"/>
                <a:cs typeface="Calibri"/>
              </a:rPr>
              <a:t>Study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population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non-</a:t>
            </a:r>
            <a:r>
              <a:rPr sz="2400" dirty="0">
                <a:latin typeface="Calibri"/>
                <a:cs typeface="Calibri"/>
              </a:rPr>
              <a:t>response,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migration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loss-</a:t>
            </a:r>
            <a:r>
              <a:rPr sz="2400" spc="-20" dirty="0">
                <a:latin typeface="Calibri"/>
                <a:cs typeface="Calibri"/>
              </a:rPr>
              <a:t>to-follow-</a:t>
            </a:r>
            <a:r>
              <a:rPr sz="2400" spc="-25" dirty="0"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332994"/>
            <a:ext cx="807847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6FC0"/>
                </a:solidFill>
                <a:latin typeface="Calibri"/>
                <a:cs typeface="Calibri"/>
              </a:rPr>
              <a:t>Research</a:t>
            </a:r>
            <a:r>
              <a:rPr sz="3000" spc="-1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006FC0"/>
                </a:solidFill>
                <a:latin typeface="Calibri"/>
                <a:cs typeface="Calibri"/>
              </a:rPr>
              <a:t>Question</a:t>
            </a:r>
            <a:endParaRPr sz="3000" dirty="0">
              <a:latin typeface="Calibri"/>
              <a:cs typeface="Calibri"/>
            </a:endParaRPr>
          </a:p>
          <a:p>
            <a:pPr marL="38100" marR="69215">
              <a:lnSpc>
                <a:spcPct val="80000"/>
              </a:lnSpc>
              <a:spcBef>
                <a:spcPts val="720"/>
              </a:spcBef>
            </a:pPr>
            <a:r>
              <a:rPr sz="3000" dirty="0">
                <a:latin typeface="Calibri"/>
                <a:cs typeface="Calibri"/>
              </a:rPr>
              <a:t>Determine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whether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circulating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biomarkers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(i.e.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C- </a:t>
            </a:r>
            <a:r>
              <a:rPr sz="3000" dirty="0">
                <a:latin typeface="Calibri"/>
                <a:cs typeface="Calibri"/>
              </a:rPr>
              <a:t>reactive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protein;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exhaled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breath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condensate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-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pH, </a:t>
            </a:r>
            <a:r>
              <a:rPr sz="3000" spc="-10" dirty="0">
                <a:latin typeface="Calibri"/>
                <a:cs typeface="Calibri"/>
              </a:rPr>
              <a:t>hydrogen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peroxide,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8-isoprostene,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nitrite,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nitrate </a:t>
            </a:r>
            <a:r>
              <a:rPr sz="3000" dirty="0">
                <a:latin typeface="Calibri"/>
                <a:cs typeface="Calibri"/>
              </a:rPr>
              <a:t>levels;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sputum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-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TNF-</a:t>
            </a:r>
            <a:r>
              <a:rPr sz="3000" dirty="0">
                <a:latin typeface="Symbol"/>
                <a:cs typeface="Symbol"/>
              </a:rPr>
              <a:t>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IL-6,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IL-8,</a:t>
            </a:r>
            <a:r>
              <a:rPr sz="3000" spc="-10" dirty="0">
                <a:latin typeface="Calibri"/>
                <a:cs typeface="Calibri"/>
              </a:rPr>
              <a:t> IL-</a:t>
            </a:r>
            <a:r>
              <a:rPr sz="3000" dirty="0">
                <a:latin typeface="Calibri"/>
                <a:cs typeface="Calibri"/>
              </a:rPr>
              <a:t>1</a:t>
            </a:r>
            <a:r>
              <a:rPr sz="3000" dirty="0">
                <a:latin typeface="Symbol"/>
                <a:cs typeface="Symbol"/>
              </a:rPr>
              <a:t></a:t>
            </a:r>
            <a:r>
              <a:rPr sz="3000" dirty="0">
                <a:latin typeface="Calibri"/>
                <a:cs typeface="Calibri"/>
              </a:rPr>
              <a:t>,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neutrophil </a:t>
            </a:r>
            <a:r>
              <a:rPr sz="3000" dirty="0">
                <a:latin typeface="Calibri"/>
                <a:cs typeface="Calibri"/>
              </a:rPr>
              <a:t>elastase;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fractional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exhaled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nitric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oxide)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predict </a:t>
            </a:r>
            <a:r>
              <a:rPr sz="3000" dirty="0">
                <a:latin typeface="Calibri"/>
                <a:cs typeface="Calibri"/>
              </a:rPr>
              <a:t>individuals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who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will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benefit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from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initiation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antibiotic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therapy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for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treatment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mild </a:t>
            </a:r>
            <a:r>
              <a:rPr sz="3000" dirty="0">
                <a:latin typeface="Calibri"/>
                <a:cs typeface="Calibri"/>
              </a:rPr>
              <a:t>decrease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lang="en-ZA" sz="3000" spc="-30" dirty="0">
                <a:latin typeface="Calibri"/>
                <a:cs typeface="Calibri"/>
              </a:rPr>
              <a:t>Forced expiratory volume (</a:t>
            </a:r>
            <a:r>
              <a:rPr sz="3000" spc="-20" dirty="0">
                <a:latin typeface="Calibri"/>
                <a:cs typeface="Calibri"/>
              </a:rPr>
              <a:t>FEV</a:t>
            </a:r>
            <a:r>
              <a:rPr sz="3000" spc="-30" baseline="-20833" dirty="0">
                <a:latin typeface="Calibri"/>
                <a:cs typeface="Calibri"/>
              </a:rPr>
              <a:t>1</a:t>
            </a:r>
            <a:r>
              <a:rPr lang="en-ZA" dirty="0"/>
              <a:t>)</a:t>
            </a:r>
            <a:r>
              <a:rPr sz="3000" spc="-20" dirty="0">
                <a:latin typeface="Calibri"/>
                <a:cs typeface="Calibri"/>
              </a:rPr>
              <a:t>.</a:t>
            </a:r>
            <a:endParaRPr sz="30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3000" spc="-10" dirty="0">
                <a:solidFill>
                  <a:srgbClr val="006FC0"/>
                </a:solidFill>
                <a:latin typeface="Calibri"/>
                <a:cs typeface="Calibri"/>
              </a:rPr>
              <a:t>Hypothesis</a:t>
            </a:r>
            <a:endParaRPr sz="3000" dirty="0">
              <a:latin typeface="Calibri"/>
              <a:cs typeface="Calibri"/>
            </a:endParaRPr>
          </a:p>
          <a:p>
            <a:pPr marL="38100" marR="30480">
              <a:lnSpc>
                <a:spcPct val="80000"/>
              </a:lnSpc>
              <a:spcBef>
                <a:spcPts val="720"/>
              </a:spcBef>
            </a:pPr>
            <a:r>
              <a:rPr sz="3000" dirty="0">
                <a:latin typeface="Calibri"/>
                <a:cs typeface="Calibri"/>
              </a:rPr>
              <a:t>Biomarkers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at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time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presentation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mild </a:t>
            </a:r>
            <a:r>
              <a:rPr sz="3000" dirty="0">
                <a:latin typeface="Calibri"/>
                <a:cs typeface="Calibri"/>
              </a:rPr>
              <a:t>increase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pulmonary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symptoms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small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decline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FEV</a:t>
            </a:r>
            <a:r>
              <a:rPr sz="3000" baseline="-20833" dirty="0">
                <a:latin typeface="Calibri"/>
                <a:cs typeface="Calibri"/>
              </a:rPr>
              <a:t>1</a:t>
            </a:r>
            <a:r>
              <a:rPr sz="3000" spc="254" baseline="-20833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can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used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identify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which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patients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require </a:t>
            </a:r>
            <a:r>
              <a:rPr sz="3000" dirty="0">
                <a:latin typeface="Calibri"/>
                <a:cs typeface="Calibri"/>
              </a:rPr>
              <a:t>antibiotics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recover.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39367" y="2880360"/>
            <a:ext cx="7056120" cy="3977640"/>
            <a:chOff x="1039367" y="2880360"/>
            <a:chExt cx="7056120" cy="39776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9367" y="3764280"/>
              <a:ext cx="2409443" cy="21351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6959" y="3775583"/>
              <a:ext cx="2334005" cy="206213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76959" y="3775583"/>
              <a:ext cx="2334260" cy="2062480"/>
            </a:xfrm>
            <a:custGeom>
              <a:avLst/>
              <a:gdLst/>
              <a:ahLst/>
              <a:cxnLst/>
              <a:rect l="l" t="t" r="r" b="b"/>
              <a:pathLst>
                <a:path w="2334260" h="2062479">
                  <a:moveTo>
                    <a:pt x="2334005" y="1030986"/>
                  </a:moveTo>
                  <a:lnTo>
                    <a:pt x="2332927" y="1075713"/>
                  </a:lnTo>
                  <a:lnTo>
                    <a:pt x="2329722" y="1119954"/>
                  </a:lnTo>
                  <a:lnTo>
                    <a:pt x="2324433" y="1163670"/>
                  </a:lnTo>
                  <a:lnTo>
                    <a:pt x="2317105" y="1206822"/>
                  </a:lnTo>
                  <a:lnTo>
                    <a:pt x="2307781" y="1249371"/>
                  </a:lnTo>
                  <a:lnTo>
                    <a:pt x="2296504" y="1291279"/>
                  </a:lnTo>
                  <a:lnTo>
                    <a:pt x="2283320" y="1332507"/>
                  </a:lnTo>
                  <a:lnTo>
                    <a:pt x="2268271" y="1373016"/>
                  </a:lnTo>
                  <a:lnTo>
                    <a:pt x="2251401" y="1412767"/>
                  </a:lnTo>
                  <a:lnTo>
                    <a:pt x="2232755" y="1451723"/>
                  </a:lnTo>
                  <a:lnTo>
                    <a:pt x="2212375" y="1489844"/>
                  </a:lnTo>
                  <a:lnTo>
                    <a:pt x="2190306" y="1527091"/>
                  </a:lnTo>
                  <a:lnTo>
                    <a:pt x="2166592" y="1563426"/>
                  </a:lnTo>
                  <a:lnTo>
                    <a:pt x="2141276" y="1598810"/>
                  </a:lnTo>
                  <a:lnTo>
                    <a:pt x="2114402" y="1633204"/>
                  </a:lnTo>
                  <a:lnTo>
                    <a:pt x="2086013" y="1666570"/>
                  </a:lnTo>
                  <a:lnTo>
                    <a:pt x="2056154" y="1698869"/>
                  </a:lnTo>
                  <a:lnTo>
                    <a:pt x="2024869" y="1730063"/>
                  </a:lnTo>
                  <a:lnTo>
                    <a:pt x="1992201" y="1760112"/>
                  </a:lnTo>
                  <a:lnTo>
                    <a:pt x="1958194" y="1788977"/>
                  </a:lnTo>
                  <a:lnTo>
                    <a:pt x="1922891" y="1816621"/>
                  </a:lnTo>
                  <a:lnTo>
                    <a:pt x="1886337" y="1843005"/>
                  </a:lnTo>
                  <a:lnTo>
                    <a:pt x="1848576" y="1868089"/>
                  </a:lnTo>
                  <a:lnTo>
                    <a:pt x="1809650" y="1891836"/>
                  </a:lnTo>
                  <a:lnTo>
                    <a:pt x="1769604" y="1914206"/>
                  </a:lnTo>
                  <a:lnTo>
                    <a:pt x="1728482" y="1935160"/>
                  </a:lnTo>
                  <a:lnTo>
                    <a:pt x="1686328" y="1954661"/>
                  </a:lnTo>
                  <a:lnTo>
                    <a:pt x="1643184" y="1972669"/>
                  </a:lnTo>
                  <a:lnTo>
                    <a:pt x="1599096" y="1989145"/>
                  </a:lnTo>
                  <a:lnTo>
                    <a:pt x="1554107" y="2004052"/>
                  </a:lnTo>
                  <a:lnTo>
                    <a:pt x="1508260" y="2017349"/>
                  </a:lnTo>
                  <a:lnTo>
                    <a:pt x="1461599" y="2028999"/>
                  </a:lnTo>
                  <a:lnTo>
                    <a:pt x="1414169" y="2038963"/>
                  </a:lnTo>
                  <a:lnTo>
                    <a:pt x="1366013" y="2047203"/>
                  </a:lnTo>
                  <a:lnTo>
                    <a:pt x="1317174" y="2053678"/>
                  </a:lnTo>
                  <a:lnTo>
                    <a:pt x="1267697" y="2058351"/>
                  </a:lnTo>
                  <a:lnTo>
                    <a:pt x="1217625" y="2061184"/>
                  </a:lnTo>
                  <a:lnTo>
                    <a:pt x="1167003" y="2062137"/>
                  </a:lnTo>
                  <a:lnTo>
                    <a:pt x="1116380" y="2061184"/>
                  </a:lnTo>
                  <a:lnTo>
                    <a:pt x="1066308" y="2058351"/>
                  </a:lnTo>
                  <a:lnTo>
                    <a:pt x="1016831" y="2053678"/>
                  </a:lnTo>
                  <a:lnTo>
                    <a:pt x="967992" y="2047203"/>
                  </a:lnTo>
                  <a:lnTo>
                    <a:pt x="919836" y="2038963"/>
                  </a:lnTo>
                  <a:lnTo>
                    <a:pt x="872406" y="2028999"/>
                  </a:lnTo>
                  <a:lnTo>
                    <a:pt x="825745" y="2017349"/>
                  </a:lnTo>
                  <a:lnTo>
                    <a:pt x="779898" y="2004052"/>
                  </a:lnTo>
                  <a:lnTo>
                    <a:pt x="734909" y="1989145"/>
                  </a:lnTo>
                  <a:lnTo>
                    <a:pt x="690821" y="1972669"/>
                  </a:lnTo>
                  <a:lnTo>
                    <a:pt x="647677" y="1954661"/>
                  </a:lnTo>
                  <a:lnTo>
                    <a:pt x="605523" y="1935160"/>
                  </a:lnTo>
                  <a:lnTo>
                    <a:pt x="564401" y="1914206"/>
                  </a:lnTo>
                  <a:lnTo>
                    <a:pt x="524355" y="1891836"/>
                  </a:lnTo>
                  <a:lnTo>
                    <a:pt x="485429" y="1868089"/>
                  </a:lnTo>
                  <a:lnTo>
                    <a:pt x="447668" y="1843005"/>
                  </a:lnTo>
                  <a:lnTo>
                    <a:pt x="411114" y="1816621"/>
                  </a:lnTo>
                  <a:lnTo>
                    <a:pt x="375811" y="1788977"/>
                  </a:lnTo>
                  <a:lnTo>
                    <a:pt x="341804" y="1760112"/>
                  </a:lnTo>
                  <a:lnTo>
                    <a:pt x="309136" y="1730063"/>
                  </a:lnTo>
                  <a:lnTo>
                    <a:pt x="277851" y="1698869"/>
                  </a:lnTo>
                  <a:lnTo>
                    <a:pt x="247992" y="1666570"/>
                  </a:lnTo>
                  <a:lnTo>
                    <a:pt x="219603" y="1633204"/>
                  </a:lnTo>
                  <a:lnTo>
                    <a:pt x="192729" y="1598810"/>
                  </a:lnTo>
                  <a:lnTo>
                    <a:pt x="167413" y="1563426"/>
                  </a:lnTo>
                  <a:lnTo>
                    <a:pt x="143699" y="1527091"/>
                  </a:lnTo>
                  <a:lnTo>
                    <a:pt x="121630" y="1489844"/>
                  </a:lnTo>
                  <a:lnTo>
                    <a:pt x="101250" y="1451723"/>
                  </a:lnTo>
                  <a:lnTo>
                    <a:pt x="82604" y="1412767"/>
                  </a:lnTo>
                  <a:lnTo>
                    <a:pt x="65734" y="1373016"/>
                  </a:lnTo>
                  <a:lnTo>
                    <a:pt x="50685" y="1332507"/>
                  </a:lnTo>
                  <a:lnTo>
                    <a:pt x="37501" y="1291279"/>
                  </a:lnTo>
                  <a:lnTo>
                    <a:pt x="26224" y="1249371"/>
                  </a:lnTo>
                  <a:lnTo>
                    <a:pt x="16900" y="1206822"/>
                  </a:lnTo>
                  <a:lnTo>
                    <a:pt x="9572" y="1163670"/>
                  </a:lnTo>
                  <a:lnTo>
                    <a:pt x="4283" y="1119954"/>
                  </a:lnTo>
                  <a:lnTo>
                    <a:pt x="1078" y="1075713"/>
                  </a:lnTo>
                  <a:lnTo>
                    <a:pt x="0" y="1030986"/>
                  </a:lnTo>
                  <a:lnTo>
                    <a:pt x="1078" y="986258"/>
                  </a:lnTo>
                  <a:lnTo>
                    <a:pt x="4283" y="942018"/>
                  </a:lnTo>
                  <a:lnTo>
                    <a:pt x="9572" y="898304"/>
                  </a:lnTo>
                  <a:lnTo>
                    <a:pt x="16900" y="855154"/>
                  </a:lnTo>
                  <a:lnTo>
                    <a:pt x="26224" y="812608"/>
                  </a:lnTo>
                  <a:lnTo>
                    <a:pt x="37501" y="770703"/>
                  </a:lnTo>
                  <a:lnTo>
                    <a:pt x="50685" y="729479"/>
                  </a:lnTo>
                  <a:lnTo>
                    <a:pt x="65734" y="688974"/>
                  </a:lnTo>
                  <a:lnTo>
                    <a:pt x="82604" y="649227"/>
                  </a:lnTo>
                  <a:lnTo>
                    <a:pt x="101250" y="610276"/>
                  </a:lnTo>
                  <a:lnTo>
                    <a:pt x="121630" y="572161"/>
                  </a:lnTo>
                  <a:lnTo>
                    <a:pt x="143699" y="534919"/>
                  </a:lnTo>
                  <a:lnTo>
                    <a:pt x="167413" y="498590"/>
                  </a:lnTo>
                  <a:lnTo>
                    <a:pt x="192729" y="463212"/>
                  </a:lnTo>
                  <a:lnTo>
                    <a:pt x="219603" y="428824"/>
                  </a:lnTo>
                  <a:lnTo>
                    <a:pt x="247992" y="395464"/>
                  </a:lnTo>
                  <a:lnTo>
                    <a:pt x="277851" y="363171"/>
                  </a:lnTo>
                  <a:lnTo>
                    <a:pt x="309136" y="331984"/>
                  </a:lnTo>
                  <a:lnTo>
                    <a:pt x="341804" y="301942"/>
                  </a:lnTo>
                  <a:lnTo>
                    <a:pt x="375811" y="273083"/>
                  </a:lnTo>
                  <a:lnTo>
                    <a:pt x="411114" y="245445"/>
                  </a:lnTo>
                  <a:lnTo>
                    <a:pt x="447668" y="219068"/>
                  </a:lnTo>
                  <a:lnTo>
                    <a:pt x="485429" y="193990"/>
                  </a:lnTo>
                  <a:lnTo>
                    <a:pt x="524355" y="170250"/>
                  </a:lnTo>
                  <a:lnTo>
                    <a:pt x="564401" y="147886"/>
                  </a:lnTo>
                  <a:lnTo>
                    <a:pt x="605523" y="126937"/>
                  </a:lnTo>
                  <a:lnTo>
                    <a:pt x="647677" y="107442"/>
                  </a:lnTo>
                  <a:lnTo>
                    <a:pt x="690821" y="89439"/>
                  </a:lnTo>
                  <a:lnTo>
                    <a:pt x="734909" y="72968"/>
                  </a:lnTo>
                  <a:lnTo>
                    <a:pt x="779898" y="58066"/>
                  </a:lnTo>
                  <a:lnTo>
                    <a:pt x="825745" y="44772"/>
                  </a:lnTo>
                  <a:lnTo>
                    <a:pt x="872406" y="33126"/>
                  </a:lnTo>
                  <a:lnTo>
                    <a:pt x="919836" y="23165"/>
                  </a:lnTo>
                  <a:lnTo>
                    <a:pt x="967992" y="14928"/>
                  </a:lnTo>
                  <a:lnTo>
                    <a:pt x="1016831" y="8455"/>
                  </a:lnTo>
                  <a:lnTo>
                    <a:pt x="1066308" y="3783"/>
                  </a:lnTo>
                  <a:lnTo>
                    <a:pt x="1116380" y="952"/>
                  </a:lnTo>
                  <a:lnTo>
                    <a:pt x="1167003" y="0"/>
                  </a:lnTo>
                  <a:lnTo>
                    <a:pt x="1217625" y="952"/>
                  </a:lnTo>
                  <a:lnTo>
                    <a:pt x="1267697" y="3783"/>
                  </a:lnTo>
                  <a:lnTo>
                    <a:pt x="1317174" y="8455"/>
                  </a:lnTo>
                  <a:lnTo>
                    <a:pt x="1366013" y="14928"/>
                  </a:lnTo>
                  <a:lnTo>
                    <a:pt x="1414169" y="23165"/>
                  </a:lnTo>
                  <a:lnTo>
                    <a:pt x="1461599" y="33126"/>
                  </a:lnTo>
                  <a:lnTo>
                    <a:pt x="1508260" y="44772"/>
                  </a:lnTo>
                  <a:lnTo>
                    <a:pt x="1554107" y="58066"/>
                  </a:lnTo>
                  <a:lnTo>
                    <a:pt x="1599096" y="72968"/>
                  </a:lnTo>
                  <a:lnTo>
                    <a:pt x="1643184" y="89439"/>
                  </a:lnTo>
                  <a:lnTo>
                    <a:pt x="1686328" y="107442"/>
                  </a:lnTo>
                  <a:lnTo>
                    <a:pt x="1728482" y="126937"/>
                  </a:lnTo>
                  <a:lnTo>
                    <a:pt x="1769604" y="147886"/>
                  </a:lnTo>
                  <a:lnTo>
                    <a:pt x="1809650" y="170250"/>
                  </a:lnTo>
                  <a:lnTo>
                    <a:pt x="1848576" y="193990"/>
                  </a:lnTo>
                  <a:lnTo>
                    <a:pt x="1886337" y="219068"/>
                  </a:lnTo>
                  <a:lnTo>
                    <a:pt x="1922891" y="245445"/>
                  </a:lnTo>
                  <a:lnTo>
                    <a:pt x="1958194" y="273083"/>
                  </a:lnTo>
                  <a:lnTo>
                    <a:pt x="1992201" y="301942"/>
                  </a:lnTo>
                  <a:lnTo>
                    <a:pt x="2024869" y="331984"/>
                  </a:lnTo>
                  <a:lnTo>
                    <a:pt x="2056154" y="363171"/>
                  </a:lnTo>
                  <a:lnTo>
                    <a:pt x="2086013" y="395464"/>
                  </a:lnTo>
                  <a:lnTo>
                    <a:pt x="2114402" y="428824"/>
                  </a:lnTo>
                  <a:lnTo>
                    <a:pt x="2141276" y="463212"/>
                  </a:lnTo>
                  <a:lnTo>
                    <a:pt x="2166592" y="498590"/>
                  </a:lnTo>
                  <a:lnTo>
                    <a:pt x="2190306" y="534919"/>
                  </a:lnTo>
                  <a:lnTo>
                    <a:pt x="2212375" y="572161"/>
                  </a:lnTo>
                  <a:lnTo>
                    <a:pt x="2232755" y="610276"/>
                  </a:lnTo>
                  <a:lnTo>
                    <a:pt x="2251401" y="649227"/>
                  </a:lnTo>
                  <a:lnTo>
                    <a:pt x="2268271" y="688974"/>
                  </a:lnTo>
                  <a:lnTo>
                    <a:pt x="2283320" y="729479"/>
                  </a:lnTo>
                  <a:lnTo>
                    <a:pt x="2296504" y="770703"/>
                  </a:lnTo>
                  <a:lnTo>
                    <a:pt x="2307781" y="812608"/>
                  </a:lnTo>
                  <a:lnTo>
                    <a:pt x="2317105" y="855154"/>
                  </a:lnTo>
                  <a:lnTo>
                    <a:pt x="2324433" y="898304"/>
                  </a:lnTo>
                  <a:lnTo>
                    <a:pt x="2329722" y="942018"/>
                  </a:lnTo>
                  <a:lnTo>
                    <a:pt x="2332927" y="986258"/>
                  </a:lnTo>
                  <a:lnTo>
                    <a:pt x="2334005" y="1030986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42824" y="5227309"/>
              <a:ext cx="1519409" cy="128780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281042" y="5242686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721741" y="0"/>
                  </a:moveTo>
                  <a:lnTo>
                    <a:pt x="670191" y="1520"/>
                  </a:lnTo>
                  <a:lnTo>
                    <a:pt x="619621" y="6014"/>
                  </a:lnTo>
                  <a:lnTo>
                    <a:pt x="570152" y="13378"/>
                  </a:lnTo>
                  <a:lnTo>
                    <a:pt x="521906" y="23509"/>
                  </a:lnTo>
                  <a:lnTo>
                    <a:pt x="475006" y="36307"/>
                  </a:lnTo>
                  <a:lnTo>
                    <a:pt x="429573" y="51667"/>
                  </a:lnTo>
                  <a:lnTo>
                    <a:pt x="385729" y="69488"/>
                  </a:lnTo>
                  <a:lnTo>
                    <a:pt x="343597" y="89667"/>
                  </a:lnTo>
                  <a:lnTo>
                    <a:pt x="303299" y="112102"/>
                  </a:lnTo>
                  <a:lnTo>
                    <a:pt x="264956" y="136690"/>
                  </a:lnTo>
                  <a:lnTo>
                    <a:pt x="228690" y="163329"/>
                  </a:lnTo>
                  <a:lnTo>
                    <a:pt x="194625" y="191916"/>
                  </a:lnTo>
                  <a:lnTo>
                    <a:pt x="162881" y="222348"/>
                  </a:lnTo>
                  <a:lnTo>
                    <a:pt x="133582" y="254524"/>
                  </a:lnTo>
                  <a:lnTo>
                    <a:pt x="106848" y="288341"/>
                  </a:lnTo>
                  <a:lnTo>
                    <a:pt x="82802" y="323696"/>
                  </a:lnTo>
                  <a:lnTo>
                    <a:pt x="61566" y="360487"/>
                  </a:lnTo>
                  <a:lnTo>
                    <a:pt x="43263" y="398612"/>
                  </a:lnTo>
                  <a:lnTo>
                    <a:pt x="28014" y="437967"/>
                  </a:lnTo>
                  <a:lnTo>
                    <a:pt x="15941" y="478451"/>
                  </a:lnTo>
                  <a:lnTo>
                    <a:pt x="7166" y="519961"/>
                  </a:lnTo>
                  <a:lnTo>
                    <a:pt x="1811" y="562395"/>
                  </a:lnTo>
                  <a:lnTo>
                    <a:pt x="0" y="605650"/>
                  </a:lnTo>
                  <a:lnTo>
                    <a:pt x="1811" y="648908"/>
                  </a:lnTo>
                  <a:lnTo>
                    <a:pt x="7166" y="691345"/>
                  </a:lnTo>
                  <a:lnTo>
                    <a:pt x="15941" y="732859"/>
                  </a:lnTo>
                  <a:lnTo>
                    <a:pt x="28014" y="773346"/>
                  </a:lnTo>
                  <a:lnTo>
                    <a:pt x="43263" y="812706"/>
                  </a:lnTo>
                  <a:lnTo>
                    <a:pt x="61566" y="850834"/>
                  </a:lnTo>
                  <a:lnTo>
                    <a:pt x="82802" y="887629"/>
                  </a:lnTo>
                  <a:lnTo>
                    <a:pt x="106848" y="922987"/>
                  </a:lnTo>
                  <a:lnTo>
                    <a:pt x="133582" y="956808"/>
                  </a:lnTo>
                  <a:lnTo>
                    <a:pt x="162881" y="988987"/>
                  </a:lnTo>
                  <a:lnTo>
                    <a:pt x="194625" y="1019423"/>
                  </a:lnTo>
                  <a:lnTo>
                    <a:pt x="228690" y="1048014"/>
                  </a:lnTo>
                  <a:lnTo>
                    <a:pt x="264956" y="1074655"/>
                  </a:lnTo>
                  <a:lnTo>
                    <a:pt x="303299" y="1099246"/>
                  </a:lnTo>
                  <a:lnTo>
                    <a:pt x="343597" y="1121684"/>
                  </a:lnTo>
                  <a:lnTo>
                    <a:pt x="385729" y="1141866"/>
                  </a:lnTo>
                  <a:lnTo>
                    <a:pt x="429573" y="1159689"/>
                  </a:lnTo>
                  <a:lnTo>
                    <a:pt x="475006" y="1175051"/>
                  </a:lnTo>
                  <a:lnTo>
                    <a:pt x="521906" y="1187850"/>
                  </a:lnTo>
                  <a:lnTo>
                    <a:pt x="570152" y="1197984"/>
                  </a:lnTo>
                  <a:lnTo>
                    <a:pt x="619621" y="1205349"/>
                  </a:lnTo>
                  <a:lnTo>
                    <a:pt x="670191" y="1209843"/>
                  </a:lnTo>
                  <a:lnTo>
                    <a:pt x="721741" y="1211364"/>
                  </a:lnTo>
                  <a:lnTo>
                    <a:pt x="773274" y="1209843"/>
                  </a:lnTo>
                  <a:lnTo>
                    <a:pt x="823830" y="1205349"/>
                  </a:lnTo>
                  <a:lnTo>
                    <a:pt x="873286" y="1197984"/>
                  </a:lnTo>
                  <a:lnTo>
                    <a:pt x="921519" y="1187850"/>
                  </a:lnTo>
                  <a:lnTo>
                    <a:pt x="968409" y="1175051"/>
                  </a:lnTo>
                  <a:lnTo>
                    <a:pt x="1013833" y="1159689"/>
                  </a:lnTo>
                  <a:lnTo>
                    <a:pt x="1057668" y="1141866"/>
                  </a:lnTo>
                  <a:lnTo>
                    <a:pt x="1099792" y="1121684"/>
                  </a:lnTo>
                  <a:lnTo>
                    <a:pt x="1140084" y="1099246"/>
                  </a:lnTo>
                  <a:lnTo>
                    <a:pt x="1178421" y="1074655"/>
                  </a:lnTo>
                  <a:lnTo>
                    <a:pt x="1214682" y="1048014"/>
                  </a:lnTo>
                  <a:lnTo>
                    <a:pt x="1248743" y="1019423"/>
                  </a:lnTo>
                  <a:lnTo>
                    <a:pt x="1280483" y="988987"/>
                  </a:lnTo>
                  <a:lnTo>
                    <a:pt x="1309780" y="956808"/>
                  </a:lnTo>
                  <a:lnTo>
                    <a:pt x="1336511" y="922987"/>
                  </a:lnTo>
                  <a:lnTo>
                    <a:pt x="1360555" y="887629"/>
                  </a:lnTo>
                  <a:lnTo>
                    <a:pt x="1381790" y="850834"/>
                  </a:lnTo>
                  <a:lnTo>
                    <a:pt x="1400092" y="812706"/>
                  </a:lnTo>
                  <a:lnTo>
                    <a:pt x="1415341" y="773346"/>
                  </a:lnTo>
                  <a:lnTo>
                    <a:pt x="1427414" y="732859"/>
                  </a:lnTo>
                  <a:lnTo>
                    <a:pt x="1436188" y="691345"/>
                  </a:lnTo>
                  <a:lnTo>
                    <a:pt x="1441543" y="648908"/>
                  </a:lnTo>
                  <a:lnTo>
                    <a:pt x="1443355" y="605650"/>
                  </a:lnTo>
                  <a:lnTo>
                    <a:pt x="1441543" y="562395"/>
                  </a:lnTo>
                  <a:lnTo>
                    <a:pt x="1436188" y="519961"/>
                  </a:lnTo>
                  <a:lnTo>
                    <a:pt x="1427414" y="478451"/>
                  </a:lnTo>
                  <a:lnTo>
                    <a:pt x="1415341" y="437967"/>
                  </a:lnTo>
                  <a:lnTo>
                    <a:pt x="1400092" y="398612"/>
                  </a:lnTo>
                  <a:lnTo>
                    <a:pt x="1381790" y="360487"/>
                  </a:lnTo>
                  <a:lnTo>
                    <a:pt x="1360555" y="323696"/>
                  </a:lnTo>
                  <a:lnTo>
                    <a:pt x="1336511" y="288341"/>
                  </a:lnTo>
                  <a:lnTo>
                    <a:pt x="1309780" y="254524"/>
                  </a:lnTo>
                  <a:lnTo>
                    <a:pt x="1280483" y="222348"/>
                  </a:lnTo>
                  <a:lnTo>
                    <a:pt x="1248743" y="191916"/>
                  </a:lnTo>
                  <a:lnTo>
                    <a:pt x="1214682" y="163329"/>
                  </a:lnTo>
                  <a:lnTo>
                    <a:pt x="1178421" y="136690"/>
                  </a:lnTo>
                  <a:lnTo>
                    <a:pt x="1140084" y="112102"/>
                  </a:lnTo>
                  <a:lnTo>
                    <a:pt x="1099792" y="89667"/>
                  </a:lnTo>
                  <a:lnTo>
                    <a:pt x="1057668" y="69488"/>
                  </a:lnTo>
                  <a:lnTo>
                    <a:pt x="1013833" y="51667"/>
                  </a:lnTo>
                  <a:lnTo>
                    <a:pt x="968409" y="36307"/>
                  </a:lnTo>
                  <a:lnTo>
                    <a:pt x="921519" y="23509"/>
                  </a:lnTo>
                  <a:lnTo>
                    <a:pt x="873286" y="13378"/>
                  </a:lnTo>
                  <a:lnTo>
                    <a:pt x="823830" y="6014"/>
                  </a:lnTo>
                  <a:lnTo>
                    <a:pt x="773274" y="1520"/>
                  </a:lnTo>
                  <a:lnTo>
                    <a:pt x="721741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1042" y="5242686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1443355" y="605650"/>
                  </a:moveTo>
                  <a:lnTo>
                    <a:pt x="1441543" y="648908"/>
                  </a:lnTo>
                  <a:lnTo>
                    <a:pt x="1436188" y="691345"/>
                  </a:lnTo>
                  <a:lnTo>
                    <a:pt x="1427414" y="732859"/>
                  </a:lnTo>
                  <a:lnTo>
                    <a:pt x="1415341" y="773346"/>
                  </a:lnTo>
                  <a:lnTo>
                    <a:pt x="1400092" y="812706"/>
                  </a:lnTo>
                  <a:lnTo>
                    <a:pt x="1381790" y="850834"/>
                  </a:lnTo>
                  <a:lnTo>
                    <a:pt x="1360555" y="887629"/>
                  </a:lnTo>
                  <a:lnTo>
                    <a:pt x="1336511" y="922987"/>
                  </a:lnTo>
                  <a:lnTo>
                    <a:pt x="1309780" y="956808"/>
                  </a:lnTo>
                  <a:lnTo>
                    <a:pt x="1280483" y="988987"/>
                  </a:lnTo>
                  <a:lnTo>
                    <a:pt x="1248743" y="1019423"/>
                  </a:lnTo>
                  <a:lnTo>
                    <a:pt x="1214682" y="1048014"/>
                  </a:lnTo>
                  <a:lnTo>
                    <a:pt x="1178421" y="1074655"/>
                  </a:lnTo>
                  <a:lnTo>
                    <a:pt x="1140084" y="1099246"/>
                  </a:lnTo>
                  <a:lnTo>
                    <a:pt x="1099792" y="1121684"/>
                  </a:lnTo>
                  <a:lnTo>
                    <a:pt x="1057668" y="1141866"/>
                  </a:lnTo>
                  <a:lnTo>
                    <a:pt x="1013833" y="1159689"/>
                  </a:lnTo>
                  <a:lnTo>
                    <a:pt x="968409" y="1175051"/>
                  </a:lnTo>
                  <a:lnTo>
                    <a:pt x="921519" y="1187850"/>
                  </a:lnTo>
                  <a:lnTo>
                    <a:pt x="873286" y="1197984"/>
                  </a:lnTo>
                  <a:lnTo>
                    <a:pt x="823830" y="1205349"/>
                  </a:lnTo>
                  <a:lnTo>
                    <a:pt x="773274" y="1209843"/>
                  </a:lnTo>
                  <a:lnTo>
                    <a:pt x="721741" y="1211364"/>
                  </a:lnTo>
                  <a:lnTo>
                    <a:pt x="670191" y="1209843"/>
                  </a:lnTo>
                  <a:lnTo>
                    <a:pt x="619621" y="1205349"/>
                  </a:lnTo>
                  <a:lnTo>
                    <a:pt x="570152" y="1197984"/>
                  </a:lnTo>
                  <a:lnTo>
                    <a:pt x="521906" y="1187850"/>
                  </a:lnTo>
                  <a:lnTo>
                    <a:pt x="475006" y="1175051"/>
                  </a:lnTo>
                  <a:lnTo>
                    <a:pt x="429573" y="1159689"/>
                  </a:lnTo>
                  <a:lnTo>
                    <a:pt x="385729" y="1141866"/>
                  </a:lnTo>
                  <a:lnTo>
                    <a:pt x="343597" y="1121684"/>
                  </a:lnTo>
                  <a:lnTo>
                    <a:pt x="303299" y="1099246"/>
                  </a:lnTo>
                  <a:lnTo>
                    <a:pt x="264956" y="1074655"/>
                  </a:lnTo>
                  <a:lnTo>
                    <a:pt x="228690" y="1048014"/>
                  </a:lnTo>
                  <a:lnTo>
                    <a:pt x="194625" y="1019423"/>
                  </a:lnTo>
                  <a:lnTo>
                    <a:pt x="162881" y="988987"/>
                  </a:lnTo>
                  <a:lnTo>
                    <a:pt x="133582" y="956808"/>
                  </a:lnTo>
                  <a:lnTo>
                    <a:pt x="106848" y="922987"/>
                  </a:lnTo>
                  <a:lnTo>
                    <a:pt x="82802" y="887629"/>
                  </a:lnTo>
                  <a:lnTo>
                    <a:pt x="61566" y="850834"/>
                  </a:lnTo>
                  <a:lnTo>
                    <a:pt x="43263" y="812706"/>
                  </a:lnTo>
                  <a:lnTo>
                    <a:pt x="28014" y="773346"/>
                  </a:lnTo>
                  <a:lnTo>
                    <a:pt x="15941" y="732859"/>
                  </a:lnTo>
                  <a:lnTo>
                    <a:pt x="7166" y="691345"/>
                  </a:lnTo>
                  <a:lnTo>
                    <a:pt x="1811" y="648908"/>
                  </a:lnTo>
                  <a:lnTo>
                    <a:pt x="0" y="605650"/>
                  </a:lnTo>
                  <a:lnTo>
                    <a:pt x="1811" y="562395"/>
                  </a:lnTo>
                  <a:lnTo>
                    <a:pt x="7166" y="519961"/>
                  </a:lnTo>
                  <a:lnTo>
                    <a:pt x="15941" y="478451"/>
                  </a:lnTo>
                  <a:lnTo>
                    <a:pt x="28014" y="437967"/>
                  </a:lnTo>
                  <a:lnTo>
                    <a:pt x="43263" y="398612"/>
                  </a:lnTo>
                  <a:lnTo>
                    <a:pt x="61566" y="360487"/>
                  </a:lnTo>
                  <a:lnTo>
                    <a:pt x="82802" y="323696"/>
                  </a:lnTo>
                  <a:lnTo>
                    <a:pt x="106848" y="288341"/>
                  </a:lnTo>
                  <a:lnTo>
                    <a:pt x="133582" y="254524"/>
                  </a:lnTo>
                  <a:lnTo>
                    <a:pt x="162881" y="222348"/>
                  </a:lnTo>
                  <a:lnTo>
                    <a:pt x="194625" y="191916"/>
                  </a:lnTo>
                  <a:lnTo>
                    <a:pt x="228690" y="163329"/>
                  </a:lnTo>
                  <a:lnTo>
                    <a:pt x="264956" y="136690"/>
                  </a:lnTo>
                  <a:lnTo>
                    <a:pt x="303299" y="112102"/>
                  </a:lnTo>
                  <a:lnTo>
                    <a:pt x="343597" y="89667"/>
                  </a:lnTo>
                  <a:lnTo>
                    <a:pt x="385729" y="69488"/>
                  </a:lnTo>
                  <a:lnTo>
                    <a:pt x="429573" y="51667"/>
                  </a:lnTo>
                  <a:lnTo>
                    <a:pt x="475006" y="36307"/>
                  </a:lnTo>
                  <a:lnTo>
                    <a:pt x="521906" y="23509"/>
                  </a:lnTo>
                  <a:lnTo>
                    <a:pt x="570152" y="13378"/>
                  </a:lnTo>
                  <a:lnTo>
                    <a:pt x="619621" y="6014"/>
                  </a:lnTo>
                  <a:lnTo>
                    <a:pt x="670191" y="1520"/>
                  </a:lnTo>
                  <a:lnTo>
                    <a:pt x="721741" y="0"/>
                  </a:lnTo>
                  <a:lnTo>
                    <a:pt x="773274" y="1520"/>
                  </a:lnTo>
                  <a:lnTo>
                    <a:pt x="823830" y="6014"/>
                  </a:lnTo>
                  <a:lnTo>
                    <a:pt x="873286" y="13378"/>
                  </a:lnTo>
                  <a:lnTo>
                    <a:pt x="921519" y="23509"/>
                  </a:lnTo>
                  <a:lnTo>
                    <a:pt x="968409" y="36307"/>
                  </a:lnTo>
                  <a:lnTo>
                    <a:pt x="1013833" y="51667"/>
                  </a:lnTo>
                  <a:lnTo>
                    <a:pt x="1057668" y="69488"/>
                  </a:lnTo>
                  <a:lnTo>
                    <a:pt x="1099792" y="89667"/>
                  </a:lnTo>
                  <a:lnTo>
                    <a:pt x="1140084" y="112102"/>
                  </a:lnTo>
                  <a:lnTo>
                    <a:pt x="1178421" y="136690"/>
                  </a:lnTo>
                  <a:lnTo>
                    <a:pt x="1214682" y="163329"/>
                  </a:lnTo>
                  <a:lnTo>
                    <a:pt x="1248743" y="191916"/>
                  </a:lnTo>
                  <a:lnTo>
                    <a:pt x="1280483" y="222348"/>
                  </a:lnTo>
                  <a:lnTo>
                    <a:pt x="1309780" y="254524"/>
                  </a:lnTo>
                  <a:lnTo>
                    <a:pt x="1336511" y="288341"/>
                  </a:lnTo>
                  <a:lnTo>
                    <a:pt x="1360555" y="323696"/>
                  </a:lnTo>
                  <a:lnTo>
                    <a:pt x="1381790" y="360487"/>
                  </a:lnTo>
                  <a:lnTo>
                    <a:pt x="1400092" y="398612"/>
                  </a:lnTo>
                  <a:lnTo>
                    <a:pt x="1415341" y="437967"/>
                  </a:lnTo>
                  <a:lnTo>
                    <a:pt x="1427414" y="478451"/>
                  </a:lnTo>
                  <a:lnTo>
                    <a:pt x="1436188" y="519961"/>
                  </a:lnTo>
                  <a:lnTo>
                    <a:pt x="1441543" y="562395"/>
                  </a:lnTo>
                  <a:lnTo>
                    <a:pt x="1443355" y="60565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42824" y="3372612"/>
              <a:ext cx="1519409" cy="12847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1042" y="3383915"/>
              <a:ext cx="1443355" cy="121132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281042" y="3383915"/>
              <a:ext cx="1443355" cy="1211580"/>
            </a:xfrm>
            <a:custGeom>
              <a:avLst/>
              <a:gdLst/>
              <a:ahLst/>
              <a:cxnLst/>
              <a:rect l="l" t="t" r="r" b="b"/>
              <a:pathLst>
                <a:path w="1443354" h="1211579">
                  <a:moveTo>
                    <a:pt x="1443355" y="605663"/>
                  </a:moveTo>
                  <a:lnTo>
                    <a:pt x="1441543" y="648919"/>
                  </a:lnTo>
                  <a:lnTo>
                    <a:pt x="1436188" y="691354"/>
                  </a:lnTo>
                  <a:lnTo>
                    <a:pt x="1427414" y="732865"/>
                  </a:lnTo>
                  <a:lnTo>
                    <a:pt x="1415341" y="773350"/>
                  </a:lnTo>
                  <a:lnTo>
                    <a:pt x="1400092" y="812707"/>
                  </a:lnTo>
                  <a:lnTo>
                    <a:pt x="1381790" y="850832"/>
                  </a:lnTo>
                  <a:lnTo>
                    <a:pt x="1360555" y="887624"/>
                  </a:lnTo>
                  <a:lnTo>
                    <a:pt x="1336511" y="922980"/>
                  </a:lnTo>
                  <a:lnTo>
                    <a:pt x="1309780" y="956798"/>
                  </a:lnTo>
                  <a:lnTo>
                    <a:pt x="1280483" y="988974"/>
                  </a:lnTo>
                  <a:lnTo>
                    <a:pt x="1248743" y="1019407"/>
                  </a:lnTo>
                  <a:lnTo>
                    <a:pt x="1214682" y="1047995"/>
                  </a:lnTo>
                  <a:lnTo>
                    <a:pt x="1178421" y="1074634"/>
                  </a:lnTo>
                  <a:lnTo>
                    <a:pt x="1140084" y="1099222"/>
                  </a:lnTo>
                  <a:lnTo>
                    <a:pt x="1099792" y="1121657"/>
                  </a:lnTo>
                  <a:lnTo>
                    <a:pt x="1057668" y="1141836"/>
                  </a:lnTo>
                  <a:lnTo>
                    <a:pt x="1013833" y="1159657"/>
                  </a:lnTo>
                  <a:lnTo>
                    <a:pt x="968409" y="1175018"/>
                  </a:lnTo>
                  <a:lnTo>
                    <a:pt x="921519" y="1187815"/>
                  </a:lnTo>
                  <a:lnTo>
                    <a:pt x="873286" y="1197947"/>
                  </a:lnTo>
                  <a:lnTo>
                    <a:pt x="823830" y="1205311"/>
                  </a:lnTo>
                  <a:lnTo>
                    <a:pt x="773274" y="1209805"/>
                  </a:lnTo>
                  <a:lnTo>
                    <a:pt x="721741" y="1211326"/>
                  </a:lnTo>
                  <a:lnTo>
                    <a:pt x="670191" y="1209805"/>
                  </a:lnTo>
                  <a:lnTo>
                    <a:pt x="619621" y="1205311"/>
                  </a:lnTo>
                  <a:lnTo>
                    <a:pt x="570152" y="1197947"/>
                  </a:lnTo>
                  <a:lnTo>
                    <a:pt x="521906" y="1187815"/>
                  </a:lnTo>
                  <a:lnTo>
                    <a:pt x="475006" y="1175018"/>
                  </a:lnTo>
                  <a:lnTo>
                    <a:pt x="429573" y="1159657"/>
                  </a:lnTo>
                  <a:lnTo>
                    <a:pt x="385729" y="1141836"/>
                  </a:lnTo>
                  <a:lnTo>
                    <a:pt x="343597" y="1121657"/>
                  </a:lnTo>
                  <a:lnTo>
                    <a:pt x="303299" y="1099222"/>
                  </a:lnTo>
                  <a:lnTo>
                    <a:pt x="264956" y="1074634"/>
                  </a:lnTo>
                  <a:lnTo>
                    <a:pt x="228690" y="1047995"/>
                  </a:lnTo>
                  <a:lnTo>
                    <a:pt x="194625" y="1019407"/>
                  </a:lnTo>
                  <a:lnTo>
                    <a:pt x="162881" y="988974"/>
                  </a:lnTo>
                  <a:lnTo>
                    <a:pt x="133582" y="956798"/>
                  </a:lnTo>
                  <a:lnTo>
                    <a:pt x="106848" y="922980"/>
                  </a:lnTo>
                  <a:lnTo>
                    <a:pt x="82802" y="887624"/>
                  </a:lnTo>
                  <a:lnTo>
                    <a:pt x="61566" y="850832"/>
                  </a:lnTo>
                  <a:lnTo>
                    <a:pt x="43263" y="812707"/>
                  </a:lnTo>
                  <a:lnTo>
                    <a:pt x="28014" y="773350"/>
                  </a:lnTo>
                  <a:lnTo>
                    <a:pt x="15941" y="732865"/>
                  </a:lnTo>
                  <a:lnTo>
                    <a:pt x="7166" y="691354"/>
                  </a:lnTo>
                  <a:lnTo>
                    <a:pt x="1811" y="648919"/>
                  </a:lnTo>
                  <a:lnTo>
                    <a:pt x="0" y="605663"/>
                  </a:lnTo>
                  <a:lnTo>
                    <a:pt x="1811" y="562406"/>
                  </a:lnTo>
                  <a:lnTo>
                    <a:pt x="7166" y="519971"/>
                  </a:lnTo>
                  <a:lnTo>
                    <a:pt x="15941" y="478460"/>
                  </a:lnTo>
                  <a:lnTo>
                    <a:pt x="28014" y="437975"/>
                  </a:lnTo>
                  <a:lnTo>
                    <a:pt x="43263" y="398618"/>
                  </a:lnTo>
                  <a:lnTo>
                    <a:pt x="61566" y="360493"/>
                  </a:lnTo>
                  <a:lnTo>
                    <a:pt x="82802" y="323701"/>
                  </a:lnTo>
                  <a:lnTo>
                    <a:pt x="106848" y="288345"/>
                  </a:lnTo>
                  <a:lnTo>
                    <a:pt x="133582" y="254527"/>
                  </a:lnTo>
                  <a:lnTo>
                    <a:pt x="162881" y="222351"/>
                  </a:lnTo>
                  <a:lnTo>
                    <a:pt x="194625" y="191918"/>
                  </a:lnTo>
                  <a:lnTo>
                    <a:pt x="228690" y="163330"/>
                  </a:lnTo>
                  <a:lnTo>
                    <a:pt x="264956" y="136691"/>
                  </a:lnTo>
                  <a:lnTo>
                    <a:pt x="303299" y="112103"/>
                  </a:lnTo>
                  <a:lnTo>
                    <a:pt x="343597" y="89668"/>
                  </a:lnTo>
                  <a:lnTo>
                    <a:pt x="385729" y="69489"/>
                  </a:lnTo>
                  <a:lnTo>
                    <a:pt x="429573" y="51668"/>
                  </a:lnTo>
                  <a:lnTo>
                    <a:pt x="475006" y="36307"/>
                  </a:lnTo>
                  <a:lnTo>
                    <a:pt x="521906" y="23510"/>
                  </a:lnTo>
                  <a:lnTo>
                    <a:pt x="570152" y="13378"/>
                  </a:lnTo>
                  <a:lnTo>
                    <a:pt x="619621" y="6014"/>
                  </a:lnTo>
                  <a:lnTo>
                    <a:pt x="670191" y="1520"/>
                  </a:lnTo>
                  <a:lnTo>
                    <a:pt x="721741" y="0"/>
                  </a:lnTo>
                  <a:lnTo>
                    <a:pt x="773274" y="1520"/>
                  </a:lnTo>
                  <a:lnTo>
                    <a:pt x="823830" y="6014"/>
                  </a:lnTo>
                  <a:lnTo>
                    <a:pt x="873286" y="13378"/>
                  </a:lnTo>
                  <a:lnTo>
                    <a:pt x="921519" y="23510"/>
                  </a:lnTo>
                  <a:lnTo>
                    <a:pt x="968409" y="36307"/>
                  </a:lnTo>
                  <a:lnTo>
                    <a:pt x="1013833" y="51668"/>
                  </a:lnTo>
                  <a:lnTo>
                    <a:pt x="1057668" y="69489"/>
                  </a:lnTo>
                  <a:lnTo>
                    <a:pt x="1099792" y="89668"/>
                  </a:lnTo>
                  <a:lnTo>
                    <a:pt x="1140084" y="112103"/>
                  </a:lnTo>
                  <a:lnTo>
                    <a:pt x="1178421" y="136691"/>
                  </a:lnTo>
                  <a:lnTo>
                    <a:pt x="1214682" y="163330"/>
                  </a:lnTo>
                  <a:lnTo>
                    <a:pt x="1248743" y="191918"/>
                  </a:lnTo>
                  <a:lnTo>
                    <a:pt x="1280483" y="222351"/>
                  </a:lnTo>
                  <a:lnTo>
                    <a:pt x="1309780" y="254527"/>
                  </a:lnTo>
                  <a:lnTo>
                    <a:pt x="1336511" y="288345"/>
                  </a:lnTo>
                  <a:lnTo>
                    <a:pt x="1360555" y="323701"/>
                  </a:lnTo>
                  <a:lnTo>
                    <a:pt x="1381790" y="360493"/>
                  </a:lnTo>
                  <a:lnTo>
                    <a:pt x="1400092" y="398618"/>
                  </a:lnTo>
                  <a:lnTo>
                    <a:pt x="1415341" y="437975"/>
                  </a:lnTo>
                  <a:lnTo>
                    <a:pt x="1427414" y="478460"/>
                  </a:lnTo>
                  <a:lnTo>
                    <a:pt x="1436188" y="519971"/>
                  </a:lnTo>
                  <a:lnTo>
                    <a:pt x="1441543" y="562406"/>
                  </a:lnTo>
                  <a:lnTo>
                    <a:pt x="1443355" y="605663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40640" y="5902451"/>
              <a:ext cx="1150643" cy="95554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78878" y="5917692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537337" y="0"/>
                  </a:moveTo>
                  <a:lnTo>
                    <a:pt x="485582" y="2081"/>
                  </a:lnTo>
                  <a:lnTo>
                    <a:pt x="435220" y="8200"/>
                  </a:lnTo>
                  <a:lnTo>
                    <a:pt x="386477" y="18164"/>
                  </a:lnTo>
                  <a:lnTo>
                    <a:pt x="339576" y="31784"/>
                  </a:lnTo>
                  <a:lnTo>
                    <a:pt x="294744" y="48868"/>
                  </a:lnTo>
                  <a:lnTo>
                    <a:pt x="252205" y="69227"/>
                  </a:lnTo>
                  <a:lnTo>
                    <a:pt x="212185" y="92669"/>
                  </a:lnTo>
                  <a:lnTo>
                    <a:pt x="174908" y="119004"/>
                  </a:lnTo>
                  <a:lnTo>
                    <a:pt x="140599" y="148042"/>
                  </a:lnTo>
                  <a:lnTo>
                    <a:pt x="109484" y="179591"/>
                  </a:lnTo>
                  <a:lnTo>
                    <a:pt x="81787" y="213462"/>
                  </a:lnTo>
                  <a:lnTo>
                    <a:pt x="57734" y="249464"/>
                  </a:lnTo>
                  <a:lnTo>
                    <a:pt x="37550" y="287405"/>
                  </a:lnTo>
                  <a:lnTo>
                    <a:pt x="21459" y="327096"/>
                  </a:lnTo>
                  <a:lnTo>
                    <a:pt x="9687" y="368347"/>
                  </a:lnTo>
                  <a:lnTo>
                    <a:pt x="2459" y="410965"/>
                  </a:lnTo>
                  <a:lnTo>
                    <a:pt x="0" y="454761"/>
                  </a:lnTo>
                  <a:lnTo>
                    <a:pt x="2459" y="498557"/>
                  </a:lnTo>
                  <a:lnTo>
                    <a:pt x="9687" y="541175"/>
                  </a:lnTo>
                  <a:lnTo>
                    <a:pt x="21459" y="582425"/>
                  </a:lnTo>
                  <a:lnTo>
                    <a:pt x="37550" y="622115"/>
                  </a:lnTo>
                  <a:lnTo>
                    <a:pt x="57734" y="660056"/>
                  </a:lnTo>
                  <a:lnTo>
                    <a:pt x="81787" y="696056"/>
                  </a:lnTo>
                  <a:lnTo>
                    <a:pt x="109484" y="729926"/>
                  </a:lnTo>
                  <a:lnTo>
                    <a:pt x="140599" y="761475"/>
                  </a:lnTo>
                  <a:lnTo>
                    <a:pt x="174908" y="790511"/>
                  </a:lnTo>
                  <a:lnTo>
                    <a:pt x="212185" y="816845"/>
                  </a:lnTo>
                  <a:lnTo>
                    <a:pt x="252205" y="840286"/>
                  </a:lnTo>
                  <a:lnTo>
                    <a:pt x="294744" y="860644"/>
                  </a:lnTo>
                  <a:lnTo>
                    <a:pt x="339576" y="877728"/>
                  </a:lnTo>
                  <a:lnTo>
                    <a:pt x="386477" y="891347"/>
                  </a:lnTo>
                  <a:lnTo>
                    <a:pt x="435220" y="901310"/>
                  </a:lnTo>
                  <a:lnTo>
                    <a:pt x="485582" y="907428"/>
                  </a:lnTo>
                  <a:lnTo>
                    <a:pt x="537337" y="909510"/>
                  </a:lnTo>
                  <a:lnTo>
                    <a:pt x="589093" y="907428"/>
                  </a:lnTo>
                  <a:lnTo>
                    <a:pt x="639458" y="901310"/>
                  </a:lnTo>
                  <a:lnTo>
                    <a:pt x="688207" y="891347"/>
                  </a:lnTo>
                  <a:lnTo>
                    <a:pt x="735115" y="877728"/>
                  </a:lnTo>
                  <a:lnTo>
                    <a:pt x="779955" y="860644"/>
                  </a:lnTo>
                  <a:lnTo>
                    <a:pt x="822504" y="840286"/>
                  </a:lnTo>
                  <a:lnTo>
                    <a:pt x="862535" y="816845"/>
                  </a:lnTo>
                  <a:lnTo>
                    <a:pt x="899823" y="790511"/>
                  </a:lnTo>
                  <a:lnTo>
                    <a:pt x="934143" y="761475"/>
                  </a:lnTo>
                  <a:lnTo>
                    <a:pt x="965269" y="729926"/>
                  </a:lnTo>
                  <a:lnTo>
                    <a:pt x="992976" y="696056"/>
                  </a:lnTo>
                  <a:lnTo>
                    <a:pt x="1017039" y="660056"/>
                  </a:lnTo>
                  <a:lnTo>
                    <a:pt x="1037232" y="622115"/>
                  </a:lnTo>
                  <a:lnTo>
                    <a:pt x="1053330" y="582425"/>
                  </a:lnTo>
                  <a:lnTo>
                    <a:pt x="1065108" y="541175"/>
                  </a:lnTo>
                  <a:lnTo>
                    <a:pt x="1072340" y="498557"/>
                  </a:lnTo>
                  <a:lnTo>
                    <a:pt x="1074801" y="454761"/>
                  </a:lnTo>
                  <a:lnTo>
                    <a:pt x="1072340" y="410965"/>
                  </a:lnTo>
                  <a:lnTo>
                    <a:pt x="1065108" y="368347"/>
                  </a:lnTo>
                  <a:lnTo>
                    <a:pt x="1053330" y="327096"/>
                  </a:lnTo>
                  <a:lnTo>
                    <a:pt x="1037232" y="287405"/>
                  </a:lnTo>
                  <a:lnTo>
                    <a:pt x="1017039" y="249464"/>
                  </a:lnTo>
                  <a:lnTo>
                    <a:pt x="992976" y="213462"/>
                  </a:lnTo>
                  <a:lnTo>
                    <a:pt x="965269" y="179591"/>
                  </a:lnTo>
                  <a:lnTo>
                    <a:pt x="934143" y="148042"/>
                  </a:lnTo>
                  <a:lnTo>
                    <a:pt x="899823" y="119004"/>
                  </a:lnTo>
                  <a:lnTo>
                    <a:pt x="862535" y="92669"/>
                  </a:lnTo>
                  <a:lnTo>
                    <a:pt x="822504" y="69227"/>
                  </a:lnTo>
                  <a:lnTo>
                    <a:pt x="779955" y="48868"/>
                  </a:lnTo>
                  <a:lnTo>
                    <a:pt x="735115" y="31784"/>
                  </a:lnTo>
                  <a:lnTo>
                    <a:pt x="688207" y="18164"/>
                  </a:lnTo>
                  <a:lnTo>
                    <a:pt x="639458" y="8200"/>
                  </a:lnTo>
                  <a:lnTo>
                    <a:pt x="589093" y="2081"/>
                  </a:lnTo>
                  <a:lnTo>
                    <a:pt x="537337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78878" y="5917692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1074801" y="454761"/>
                  </a:moveTo>
                  <a:lnTo>
                    <a:pt x="1072340" y="498557"/>
                  </a:lnTo>
                  <a:lnTo>
                    <a:pt x="1065108" y="541175"/>
                  </a:lnTo>
                  <a:lnTo>
                    <a:pt x="1053330" y="582425"/>
                  </a:lnTo>
                  <a:lnTo>
                    <a:pt x="1037232" y="622115"/>
                  </a:lnTo>
                  <a:lnTo>
                    <a:pt x="1017039" y="660056"/>
                  </a:lnTo>
                  <a:lnTo>
                    <a:pt x="992976" y="696056"/>
                  </a:lnTo>
                  <a:lnTo>
                    <a:pt x="965269" y="729926"/>
                  </a:lnTo>
                  <a:lnTo>
                    <a:pt x="934143" y="761475"/>
                  </a:lnTo>
                  <a:lnTo>
                    <a:pt x="899823" y="790511"/>
                  </a:lnTo>
                  <a:lnTo>
                    <a:pt x="862535" y="816845"/>
                  </a:lnTo>
                  <a:lnTo>
                    <a:pt x="822504" y="840286"/>
                  </a:lnTo>
                  <a:lnTo>
                    <a:pt x="779955" y="860644"/>
                  </a:lnTo>
                  <a:lnTo>
                    <a:pt x="735115" y="877728"/>
                  </a:lnTo>
                  <a:lnTo>
                    <a:pt x="688207" y="891347"/>
                  </a:lnTo>
                  <a:lnTo>
                    <a:pt x="639458" y="901310"/>
                  </a:lnTo>
                  <a:lnTo>
                    <a:pt x="589093" y="907428"/>
                  </a:lnTo>
                  <a:lnTo>
                    <a:pt x="537337" y="909510"/>
                  </a:lnTo>
                  <a:lnTo>
                    <a:pt x="485582" y="907428"/>
                  </a:lnTo>
                  <a:lnTo>
                    <a:pt x="435220" y="901310"/>
                  </a:lnTo>
                  <a:lnTo>
                    <a:pt x="386477" y="891347"/>
                  </a:lnTo>
                  <a:lnTo>
                    <a:pt x="339576" y="877728"/>
                  </a:lnTo>
                  <a:lnTo>
                    <a:pt x="294744" y="860644"/>
                  </a:lnTo>
                  <a:lnTo>
                    <a:pt x="252205" y="840286"/>
                  </a:lnTo>
                  <a:lnTo>
                    <a:pt x="212185" y="816845"/>
                  </a:lnTo>
                  <a:lnTo>
                    <a:pt x="174908" y="790511"/>
                  </a:lnTo>
                  <a:lnTo>
                    <a:pt x="140599" y="761475"/>
                  </a:lnTo>
                  <a:lnTo>
                    <a:pt x="109484" y="729926"/>
                  </a:lnTo>
                  <a:lnTo>
                    <a:pt x="81787" y="696056"/>
                  </a:lnTo>
                  <a:lnTo>
                    <a:pt x="57734" y="660056"/>
                  </a:lnTo>
                  <a:lnTo>
                    <a:pt x="37550" y="622115"/>
                  </a:lnTo>
                  <a:lnTo>
                    <a:pt x="21459" y="582425"/>
                  </a:lnTo>
                  <a:lnTo>
                    <a:pt x="9687" y="541175"/>
                  </a:lnTo>
                  <a:lnTo>
                    <a:pt x="2459" y="498557"/>
                  </a:lnTo>
                  <a:lnTo>
                    <a:pt x="0" y="454761"/>
                  </a:lnTo>
                  <a:lnTo>
                    <a:pt x="2459" y="410965"/>
                  </a:lnTo>
                  <a:lnTo>
                    <a:pt x="9687" y="368347"/>
                  </a:lnTo>
                  <a:lnTo>
                    <a:pt x="21459" y="327096"/>
                  </a:lnTo>
                  <a:lnTo>
                    <a:pt x="37550" y="287405"/>
                  </a:lnTo>
                  <a:lnTo>
                    <a:pt x="57734" y="249464"/>
                  </a:lnTo>
                  <a:lnTo>
                    <a:pt x="81787" y="213462"/>
                  </a:lnTo>
                  <a:lnTo>
                    <a:pt x="109484" y="179591"/>
                  </a:lnTo>
                  <a:lnTo>
                    <a:pt x="140599" y="148042"/>
                  </a:lnTo>
                  <a:lnTo>
                    <a:pt x="174908" y="119004"/>
                  </a:lnTo>
                  <a:lnTo>
                    <a:pt x="212185" y="92669"/>
                  </a:lnTo>
                  <a:lnTo>
                    <a:pt x="252205" y="69227"/>
                  </a:lnTo>
                  <a:lnTo>
                    <a:pt x="294744" y="48868"/>
                  </a:lnTo>
                  <a:lnTo>
                    <a:pt x="339576" y="31784"/>
                  </a:lnTo>
                  <a:lnTo>
                    <a:pt x="386477" y="18164"/>
                  </a:lnTo>
                  <a:lnTo>
                    <a:pt x="435220" y="8200"/>
                  </a:lnTo>
                  <a:lnTo>
                    <a:pt x="485582" y="2081"/>
                  </a:lnTo>
                  <a:lnTo>
                    <a:pt x="537337" y="0"/>
                  </a:lnTo>
                  <a:lnTo>
                    <a:pt x="589093" y="2081"/>
                  </a:lnTo>
                  <a:lnTo>
                    <a:pt x="639458" y="8200"/>
                  </a:lnTo>
                  <a:lnTo>
                    <a:pt x="688207" y="18164"/>
                  </a:lnTo>
                  <a:lnTo>
                    <a:pt x="735115" y="31784"/>
                  </a:lnTo>
                  <a:lnTo>
                    <a:pt x="779955" y="48868"/>
                  </a:lnTo>
                  <a:lnTo>
                    <a:pt x="822504" y="69227"/>
                  </a:lnTo>
                  <a:lnTo>
                    <a:pt x="862535" y="92669"/>
                  </a:lnTo>
                  <a:lnTo>
                    <a:pt x="899823" y="119004"/>
                  </a:lnTo>
                  <a:lnTo>
                    <a:pt x="934143" y="148042"/>
                  </a:lnTo>
                  <a:lnTo>
                    <a:pt x="965269" y="179591"/>
                  </a:lnTo>
                  <a:lnTo>
                    <a:pt x="992976" y="213462"/>
                  </a:lnTo>
                  <a:lnTo>
                    <a:pt x="1017039" y="249464"/>
                  </a:lnTo>
                  <a:lnTo>
                    <a:pt x="1037232" y="287405"/>
                  </a:lnTo>
                  <a:lnTo>
                    <a:pt x="1053330" y="327096"/>
                  </a:lnTo>
                  <a:lnTo>
                    <a:pt x="1065108" y="368347"/>
                  </a:lnTo>
                  <a:lnTo>
                    <a:pt x="1072340" y="410965"/>
                  </a:lnTo>
                  <a:lnTo>
                    <a:pt x="1074801" y="454761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31508" y="4922520"/>
              <a:ext cx="1168907" cy="100431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778878" y="494665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537337" y="0"/>
                  </a:moveTo>
                  <a:lnTo>
                    <a:pt x="485582" y="2082"/>
                  </a:lnTo>
                  <a:lnTo>
                    <a:pt x="435220" y="8203"/>
                  </a:lnTo>
                  <a:lnTo>
                    <a:pt x="386477" y="18172"/>
                  </a:lnTo>
                  <a:lnTo>
                    <a:pt x="339576" y="31797"/>
                  </a:lnTo>
                  <a:lnTo>
                    <a:pt x="294744" y="48887"/>
                  </a:lnTo>
                  <a:lnTo>
                    <a:pt x="252205" y="69252"/>
                  </a:lnTo>
                  <a:lnTo>
                    <a:pt x="212185" y="92701"/>
                  </a:lnTo>
                  <a:lnTo>
                    <a:pt x="174908" y="119043"/>
                  </a:lnTo>
                  <a:lnTo>
                    <a:pt x="140599" y="148086"/>
                  </a:lnTo>
                  <a:lnTo>
                    <a:pt x="109484" y="179640"/>
                  </a:lnTo>
                  <a:lnTo>
                    <a:pt x="81787" y="213514"/>
                  </a:lnTo>
                  <a:lnTo>
                    <a:pt x="57734" y="249517"/>
                  </a:lnTo>
                  <a:lnTo>
                    <a:pt x="37550" y="287459"/>
                  </a:lnTo>
                  <a:lnTo>
                    <a:pt x="21459" y="327147"/>
                  </a:lnTo>
                  <a:lnTo>
                    <a:pt x="9687" y="368392"/>
                  </a:lnTo>
                  <a:lnTo>
                    <a:pt x="2459" y="411002"/>
                  </a:lnTo>
                  <a:lnTo>
                    <a:pt x="0" y="454787"/>
                  </a:lnTo>
                  <a:lnTo>
                    <a:pt x="2459" y="498587"/>
                  </a:lnTo>
                  <a:lnTo>
                    <a:pt x="9687" y="541209"/>
                  </a:lnTo>
                  <a:lnTo>
                    <a:pt x="21459" y="582461"/>
                  </a:lnTo>
                  <a:lnTo>
                    <a:pt x="37550" y="622154"/>
                  </a:lnTo>
                  <a:lnTo>
                    <a:pt x="57734" y="660098"/>
                  </a:lnTo>
                  <a:lnTo>
                    <a:pt x="81787" y="696100"/>
                  </a:lnTo>
                  <a:lnTo>
                    <a:pt x="109484" y="729972"/>
                  </a:lnTo>
                  <a:lnTo>
                    <a:pt x="140599" y="761522"/>
                  </a:lnTo>
                  <a:lnTo>
                    <a:pt x="174908" y="790559"/>
                  </a:lnTo>
                  <a:lnTo>
                    <a:pt x="212185" y="816894"/>
                  </a:lnTo>
                  <a:lnTo>
                    <a:pt x="252205" y="840336"/>
                  </a:lnTo>
                  <a:lnTo>
                    <a:pt x="294744" y="860694"/>
                  </a:lnTo>
                  <a:lnTo>
                    <a:pt x="339576" y="877778"/>
                  </a:lnTo>
                  <a:lnTo>
                    <a:pt x="386477" y="891397"/>
                  </a:lnTo>
                  <a:lnTo>
                    <a:pt x="435220" y="901361"/>
                  </a:lnTo>
                  <a:lnTo>
                    <a:pt x="485582" y="907479"/>
                  </a:lnTo>
                  <a:lnTo>
                    <a:pt x="537337" y="909561"/>
                  </a:lnTo>
                  <a:lnTo>
                    <a:pt x="589093" y="907479"/>
                  </a:lnTo>
                  <a:lnTo>
                    <a:pt x="639458" y="901361"/>
                  </a:lnTo>
                  <a:lnTo>
                    <a:pt x="688207" y="891397"/>
                  </a:lnTo>
                  <a:lnTo>
                    <a:pt x="735115" y="877778"/>
                  </a:lnTo>
                  <a:lnTo>
                    <a:pt x="779955" y="860694"/>
                  </a:lnTo>
                  <a:lnTo>
                    <a:pt x="822504" y="840336"/>
                  </a:lnTo>
                  <a:lnTo>
                    <a:pt x="862535" y="816894"/>
                  </a:lnTo>
                  <a:lnTo>
                    <a:pt x="899823" y="790559"/>
                  </a:lnTo>
                  <a:lnTo>
                    <a:pt x="934143" y="761522"/>
                  </a:lnTo>
                  <a:lnTo>
                    <a:pt x="965269" y="729972"/>
                  </a:lnTo>
                  <a:lnTo>
                    <a:pt x="992976" y="696100"/>
                  </a:lnTo>
                  <a:lnTo>
                    <a:pt x="1017039" y="660098"/>
                  </a:lnTo>
                  <a:lnTo>
                    <a:pt x="1037232" y="622154"/>
                  </a:lnTo>
                  <a:lnTo>
                    <a:pt x="1053330" y="582461"/>
                  </a:lnTo>
                  <a:lnTo>
                    <a:pt x="1065108" y="541209"/>
                  </a:lnTo>
                  <a:lnTo>
                    <a:pt x="1072340" y="498587"/>
                  </a:lnTo>
                  <a:lnTo>
                    <a:pt x="1074801" y="454787"/>
                  </a:lnTo>
                  <a:lnTo>
                    <a:pt x="1072340" y="411002"/>
                  </a:lnTo>
                  <a:lnTo>
                    <a:pt x="1065108" y="368392"/>
                  </a:lnTo>
                  <a:lnTo>
                    <a:pt x="1053330" y="327147"/>
                  </a:lnTo>
                  <a:lnTo>
                    <a:pt x="1037232" y="287459"/>
                  </a:lnTo>
                  <a:lnTo>
                    <a:pt x="1017039" y="249517"/>
                  </a:lnTo>
                  <a:lnTo>
                    <a:pt x="992976" y="213514"/>
                  </a:lnTo>
                  <a:lnTo>
                    <a:pt x="965269" y="179640"/>
                  </a:lnTo>
                  <a:lnTo>
                    <a:pt x="934143" y="148086"/>
                  </a:lnTo>
                  <a:lnTo>
                    <a:pt x="899823" y="119043"/>
                  </a:lnTo>
                  <a:lnTo>
                    <a:pt x="862535" y="92701"/>
                  </a:lnTo>
                  <a:lnTo>
                    <a:pt x="822504" y="69252"/>
                  </a:lnTo>
                  <a:lnTo>
                    <a:pt x="779955" y="48887"/>
                  </a:lnTo>
                  <a:lnTo>
                    <a:pt x="735115" y="31797"/>
                  </a:lnTo>
                  <a:lnTo>
                    <a:pt x="688207" y="18172"/>
                  </a:lnTo>
                  <a:lnTo>
                    <a:pt x="639458" y="8203"/>
                  </a:lnTo>
                  <a:lnTo>
                    <a:pt x="589093" y="2082"/>
                  </a:lnTo>
                  <a:lnTo>
                    <a:pt x="537337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778878" y="4946650"/>
              <a:ext cx="1075055" cy="909955"/>
            </a:xfrm>
            <a:custGeom>
              <a:avLst/>
              <a:gdLst/>
              <a:ahLst/>
              <a:cxnLst/>
              <a:rect l="l" t="t" r="r" b="b"/>
              <a:pathLst>
                <a:path w="1075054" h="909954">
                  <a:moveTo>
                    <a:pt x="1074801" y="454787"/>
                  </a:moveTo>
                  <a:lnTo>
                    <a:pt x="1072340" y="498587"/>
                  </a:lnTo>
                  <a:lnTo>
                    <a:pt x="1065108" y="541209"/>
                  </a:lnTo>
                  <a:lnTo>
                    <a:pt x="1053330" y="582461"/>
                  </a:lnTo>
                  <a:lnTo>
                    <a:pt x="1037232" y="622154"/>
                  </a:lnTo>
                  <a:lnTo>
                    <a:pt x="1017039" y="660098"/>
                  </a:lnTo>
                  <a:lnTo>
                    <a:pt x="992976" y="696100"/>
                  </a:lnTo>
                  <a:lnTo>
                    <a:pt x="965269" y="729972"/>
                  </a:lnTo>
                  <a:lnTo>
                    <a:pt x="934143" y="761522"/>
                  </a:lnTo>
                  <a:lnTo>
                    <a:pt x="899823" y="790559"/>
                  </a:lnTo>
                  <a:lnTo>
                    <a:pt x="862535" y="816894"/>
                  </a:lnTo>
                  <a:lnTo>
                    <a:pt x="822504" y="840336"/>
                  </a:lnTo>
                  <a:lnTo>
                    <a:pt x="779955" y="860694"/>
                  </a:lnTo>
                  <a:lnTo>
                    <a:pt x="735115" y="877778"/>
                  </a:lnTo>
                  <a:lnTo>
                    <a:pt x="688207" y="891397"/>
                  </a:lnTo>
                  <a:lnTo>
                    <a:pt x="639458" y="901361"/>
                  </a:lnTo>
                  <a:lnTo>
                    <a:pt x="589093" y="907479"/>
                  </a:lnTo>
                  <a:lnTo>
                    <a:pt x="537337" y="909561"/>
                  </a:lnTo>
                  <a:lnTo>
                    <a:pt x="485582" y="907479"/>
                  </a:lnTo>
                  <a:lnTo>
                    <a:pt x="435220" y="901361"/>
                  </a:lnTo>
                  <a:lnTo>
                    <a:pt x="386477" y="891397"/>
                  </a:lnTo>
                  <a:lnTo>
                    <a:pt x="339576" y="877778"/>
                  </a:lnTo>
                  <a:lnTo>
                    <a:pt x="294744" y="860694"/>
                  </a:lnTo>
                  <a:lnTo>
                    <a:pt x="252205" y="840336"/>
                  </a:lnTo>
                  <a:lnTo>
                    <a:pt x="212185" y="816894"/>
                  </a:lnTo>
                  <a:lnTo>
                    <a:pt x="174908" y="790559"/>
                  </a:lnTo>
                  <a:lnTo>
                    <a:pt x="140599" y="761522"/>
                  </a:lnTo>
                  <a:lnTo>
                    <a:pt x="109484" y="729972"/>
                  </a:lnTo>
                  <a:lnTo>
                    <a:pt x="81787" y="696100"/>
                  </a:lnTo>
                  <a:lnTo>
                    <a:pt x="57734" y="660098"/>
                  </a:lnTo>
                  <a:lnTo>
                    <a:pt x="37550" y="622154"/>
                  </a:lnTo>
                  <a:lnTo>
                    <a:pt x="21459" y="582461"/>
                  </a:lnTo>
                  <a:lnTo>
                    <a:pt x="9687" y="541209"/>
                  </a:lnTo>
                  <a:lnTo>
                    <a:pt x="2459" y="498587"/>
                  </a:lnTo>
                  <a:lnTo>
                    <a:pt x="0" y="454787"/>
                  </a:lnTo>
                  <a:lnTo>
                    <a:pt x="2459" y="411002"/>
                  </a:lnTo>
                  <a:lnTo>
                    <a:pt x="9687" y="368392"/>
                  </a:lnTo>
                  <a:lnTo>
                    <a:pt x="21459" y="327147"/>
                  </a:lnTo>
                  <a:lnTo>
                    <a:pt x="37550" y="287459"/>
                  </a:lnTo>
                  <a:lnTo>
                    <a:pt x="57734" y="249517"/>
                  </a:lnTo>
                  <a:lnTo>
                    <a:pt x="81787" y="213514"/>
                  </a:lnTo>
                  <a:lnTo>
                    <a:pt x="109484" y="179640"/>
                  </a:lnTo>
                  <a:lnTo>
                    <a:pt x="140599" y="148086"/>
                  </a:lnTo>
                  <a:lnTo>
                    <a:pt x="174908" y="119043"/>
                  </a:lnTo>
                  <a:lnTo>
                    <a:pt x="212185" y="92701"/>
                  </a:lnTo>
                  <a:lnTo>
                    <a:pt x="252205" y="69252"/>
                  </a:lnTo>
                  <a:lnTo>
                    <a:pt x="294744" y="48887"/>
                  </a:lnTo>
                  <a:lnTo>
                    <a:pt x="339576" y="31797"/>
                  </a:lnTo>
                  <a:lnTo>
                    <a:pt x="386477" y="18172"/>
                  </a:lnTo>
                  <a:lnTo>
                    <a:pt x="435220" y="8203"/>
                  </a:lnTo>
                  <a:lnTo>
                    <a:pt x="485582" y="2082"/>
                  </a:lnTo>
                  <a:lnTo>
                    <a:pt x="537337" y="0"/>
                  </a:lnTo>
                  <a:lnTo>
                    <a:pt x="589093" y="2082"/>
                  </a:lnTo>
                  <a:lnTo>
                    <a:pt x="639458" y="8203"/>
                  </a:lnTo>
                  <a:lnTo>
                    <a:pt x="688207" y="18172"/>
                  </a:lnTo>
                  <a:lnTo>
                    <a:pt x="735115" y="31797"/>
                  </a:lnTo>
                  <a:lnTo>
                    <a:pt x="779955" y="48887"/>
                  </a:lnTo>
                  <a:lnTo>
                    <a:pt x="822504" y="69252"/>
                  </a:lnTo>
                  <a:lnTo>
                    <a:pt x="862535" y="92701"/>
                  </a:lnTo>
                  <a:lnTo>
                    <a:pt x="899823" y="119043"/>
                  </a:lnTo>
                  <a:lnTo>
                    <a:pt x="934143" y="148086"/>
                  </a:lnTo>
                  <a:lnTo>
                    <a:pt x="965269" y="179640"/>
                  </a:lnTo>
                  <a:lnTo>
                    <a:pt x="992976" y="213514"/>
                  </a:lnTo>
                  <a:lnTo>
                    <a:pt x="1017039" y="249517"/>
                  </a:lnTo>
                  <a:lnTo>
                    <a:pt x="1037232" y="287459"/>
                  </a:lnTo>
                  <a:lnTo>
                    <a:pt x="1053330" y="327147"/>
                  </a:lnTo>
                  <a:lnTo>
                    <a:pt x="1065108" y="368392"/>
                  </a:lnTo>
                  <a:lnTo>
                    <a:pt x="1072340" y="411002"/>
                  </a:lnTo>
                  <a:lnTo>
                    <a:pt x="1074801" y="454787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31508" y="3842004"/>
              <a:ext cx="1363979" cy="111709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78878" y="3866896"/>
              <a:ext cx="1269746" cy="102184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778878" y="3866896"/>
              <a:ext cx="1270000" cy="1022350"/>
            </a:xfrm>
            <a:custGeom>
              <a:avLst/>
              <a:gdLst/>
              <a:ahLst/>
              <a:cxnLst/>
              <a:rect l="l" t="t" r="r" b="b"/>
              <a:pathLst>
                <a:path w="1270000" h="1022350">
                  <a:moveTo>
                    <a:pt x="1269746" y="510920"/>
                  </a:moveTo>
                  <a:lnTo>
                    <a:pt x="1267641" y="552827"/>
                  </a:lnTo>
                  <a:lnTo>
                    <a:pt x="1261437" y="593799"/>
                  </a:lnTo>
                  <a:lnTo>
                    <a:pt x="1251295" y="633707"/>
                  </a:lnTo>
                  <a:lnTo>
                    <a:pt x="1237381" y="672419"/>
                  </a:lnTo>
                  <a:lnTo>
                    <a:pt x="1219856" y="709802"/>
                  </a:lnTo>
                  <a:lnTo>
                    <a:pt x="1198885" y="745727"/>
                  </a:lnTo>
                  <a:lnTo>
                    <a:pt x="1174631" y="780061"/>
                  </a:lnTo>
                  <a:lnTo>
                    <a:pt x="1147257" y="812672"/>
                  </a:lnTo>
                  <a:lnTo>
                    <a:pt x="1116926" y="843431"/>
                  </a:lnTo>
                  <a:lnTo>
                    <a:pt x="1083802" y="872204"/>
                  </a:lnTo>
                  <a:lnTo>
                    <a:pt x="1048048" y="898860"/>
                  </a:lnTo>
                  <a:lnTo>
                    <a:pt x="1009827" y="923269"/>
                  </a:lnTo>
                  <a:lnTo>
                    <a:pt x="969304" y="945299"/>
                  </a:lnTo>
                  <a:lnTo>
                    <a:pt x="926640" y="964817"/>
                  </a:lnTo>
                  <a:lnTo>
                    <a:pt x="882001" y="981694"/>
                  </a:lnTo>
                  <a:lnTo>
                    <a:pt x="835548" y="995796"/>
                  </a:lnTo>
                  <a:lnTo>
                    <a:pt x="787445" y="1006994"/>
                  </a:lnTo>
                  <a:lnTo>
                    <a:pt x="737856" y="1015155"/>
                  </a:lnTo>
                  <a:lnTo>
                    <a:pt x="686944" y="1020148"/>
                  </a:lnTo>
                  <a:lnTo>
                    <a:pt x="634873" y="1021841"/>
                  </a:lnTo>
                  <a:lnTo>
                    <a:pt x="582801" y="1020148"/>
                  </a:lnTo>
                  <a:lnTo>
                    <a:pt x="531889" y="1015155"/>
                  </a:lnTo>
                  <a:lnTo>
                    <a:pt x="482300" y="1006994"/>
                  </a:lnTo>
                  <a:lnTo>
                    <a:pt x="434197" y="995796"/>
                  </a:lnTo>
                  <a:lnTo>
                    <a:pt x="387744" y="981694"/>
                  </a:lnTo>
                  <a:lnTo>
                    <a:pt x="343105" y="964817"/>
                  </a:lnTo>
                  <a:lnTo>
                    <a:pt x="300441" y="945299"/>
                  </a:lnTo>
                  <a:lnTo>
                    <a:pt x="259918" y="923269"/>
                  </a:lnTo>
                  <a:lnTo>
                    <a:pt x="221697" y="898860"/>
                  </a:lnTo>
                  <a:lnTo>
                    <a:pt x="185943" y="872204"/>
                  </a:lnTo>
                  <a:lnTo>
                    <a:pt x="152819" y="843431"/>
                  </a:lnTo>
                  <a:lnTo>
                    <a:pt x="122488" y="812673"/>
                  </a:lnTo>
                  <a:lnTo>
                    <a:pt x="95114" y="780061"/>
                  </a:lnTo>
                  <a:lnTo>
                    <a:pt x="70860" y="745727"/>
                  </a:lnTo>
                  <a:lnTo>
                    <a:pt x="49889" y="709803"/>
                  </a:lnTo>
                  <a:lnTo>
                    <a:pt x="32364" y="672419"/>
                  </a:lnTo>
                  <a:lnTo>
                    <a:pt x="18450" y="633707"/>
                  </a:lnTo>
                  <a:lnTo>
                    <a:pt x="8308" y="593799"/>
                  </a:lnTo>
                  <a:lnTo>
                    <a:pt x="2104" y="552827"/>
                  </a:lnTo>
                  <a:lnTo>
                    <a:pt x="0" y="510920"/>
                  </a:lnTo>
                  <a:lnTo>
                    <a:pt x="2104" y="469014"/>
                  </a:lnTo>
                  <a:lnTo>
                    <a:pt x="8308" y="428042"/>
                  </a:lnTo>
                  <a:lnTo>
                    <a:pt x="18450" y="388134"/>
                  </a:lnTo>
                  <a:lnTo>
                    <a:pt x="32364" y="349422"/>
                  </a:lnTo>
                  <a:lnTo>
                    <a:pt x="49889" y="312038"/>
                  </a:lnTo>
                  <a:lnTo>
                    <a:pt x="70860" y="276114"/>
                  </a:lnTo>
                  <a:lnTo>
                    <a:pt x="95114" y="241780"/>
                  </a:lnTo>
                  <a:lnTo>
                    <a:pt x="122488" y="209169"/>
                  </a:lnTo>
                  <a:lnTo>
                    <a:pt x="152819" y="178410"/>
                  </a:lnTo>
                  <a:lnTo>
                    <a:pt x="185943" y="149637"/>
                  </a:lnTo>
                  <a:lnTo>
                    <a:pt x="221697" y="122981"/>
                  </a:lnTo>
                  <a:lnTo>
                    <a:pt x="259918" y="98572"/>
                  </a:lnTo>
                  <a:lnTo>
                    <a:pt x="300441" y="76542"/>
                  </a:lnTo>
                  <a:lnTo>
                    <a:pt x="343105" y="57024"/>
                  </a:lnTo>
                  <a:lnTo>
                    <a:pt x="387744" y="40147"/>
                  </a:lnTo>
                  <a:lnTo>
                    <a:pt x="434197" y="26045"/>
                  </a:lnTo>
                  <a:lnTo>
                    <a:pt x="482300" y="14847"/>
                  </a:lnTo>
                  <a:lnTo>
                    <a:pt x="531889" y="6686"/>
                  </a:lnTo>
                  <a:lnTo>
                    <a:pt x="582801" y="1693"/>
                  </a:lnTo>
                  <a:lnTo>
                    <a:pt x="634873" y="0"/>
                  </a:lnTo>
                  <a:lnTo>
                    <a:pt x="686944" y="1693"/>
                  </a:lnTo>
                  <a:lnTo>
                    <a:pt x="737856" y="6686"/>
                  </a:lnTo>
                  <a:lnTo>
                    <a:pt x="787445" y="14847"/>
                  </a:lnTo>
                  <a:lnTo>
                    <a:pt x="835548" y="26045"/>
                  </a:lnTo>
                  <a:lnTo>
                    <a:pt x="882001" y="40147"/>
                  </a:lnTo>
                  <a:lnTo>
                    <a:pt x="926640" y="57024"/>
                  </a:lnTo>
                  <a:lnTo>
                    <a:pt x="969304" y="76542"/>
                  </a:lnTo>
                  <a:lnTo>
                    <a:pt x="1009827" y="98572"/>
                  </a:lnTo>
                  <a:lnTo>
                    <a:pt x="1048048" y="122981"/>
                  </a:lnTo>
                  <a:lnTo>
                    <a:pt x="1083802" y="149637"/>
                  </a:lnTo>
                  <a:lnTo>
                    <a:pt x="1116926" y="178410"/>
                  </a:lnTo>
                  <a:lnTo>
                    <a:pt x="1147257" y="209168"/>
                  </a:lnTo>
                  <a:lnTo>
                    <a:pt x="1174631" y="241780"/>
                  </a:lnTo>
                  <a:lnTo>
                    <a:pt x="1198885" y="276114"/>
                  </a:lnTo>
                  <a:lnTo>
                    <a:pt x="1219856" y="312038"/>
                  </a:lnTo>
                  <a:lnTo>
                    <a:pt x="1237381" y="349422"/>
                  </a:lnTo>
                  <a:lnTo>
                    <a:pt x="1251295" y="388134"/>
                  </a:lnTo>
                  <a:lnTo>
                    <a:pt x="1261437" y="428042"/>
                  </a:lnTo>
                  <a:lnTo>
                    <a:pt x="1267641" y="469014"/>
                  </a:lnTo>
                  <a:lnTo>
                    <a:pt x="1269746" y="51092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31508" y="2880360"/>
              <a:ext cx="1363979" cy="111709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78878" y="2905125"/>
              <a:ext cx="1269746" cy="102184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778878" y="2905125"/>
              <a:ext cx="1270000" cy="1022350"/>
            </a:xfrm>
            <a:custGeom>
              <a:avLst/>
              <a:gdLst/>
              <a:ahLst/>
              <a:cxnLst/>
              <a:rect l="l" t="t" r="r" b="b"/>
              <a:pathLst>
                <a:path w="1270000" h="1022350">
                  <a:moveTo>
                    <a:pt x="1269746" y="510921"/>
                  </a:moveTo>
                  <a:lnTo>
                    <a:pt x="1267641" y="552827"/>
                  </a:lnTo>
                  <a:lnTo>
                    <a:pt x="1261437" y="593799"/>
                  </a:lnTo>
                  <a:lnTo>
                    <a:pt x="1251295" y="633707"/>
                  </a:lnTo>
                  <a:lnTo>
                    <a:pt x="1237381" y="672419"/>
                  </a:lnTo>
                  <a:lnTo>
                    <a:pt x="1219856" y="709803"/>
                  </a:lnTo>
                  <a:lnTo>
                    <a:pt x="1198885" y="745727"/>
                  </a:lnTo>
                  <a:lnTo>
                    <a:pt x="1174631" y="780061"/>
                  </a:lnTo>
                  <a:lnTo>
                    <a:pt x="1147257" y="812673"/>
                  </a:lnTo>
                  <a:lnTo>
                    <a:pt x="1116926" y="843431"/>
                  </a:lnTo>
                  <a:lnTo>
                    <a:pt x="1083802" y="872204"/>
                  </a:lnTo>
                  <a:lnTo>
                    <a:pt x="1048048" y="898860"/>
                  </a:lnTo>
                  <a:lnTo>
                    <a:pt x="1009827" y="923269"/>
                  </a:lnTo>
                  <a:lnTo>
                    <a:pt x="969304" y="945299"/>
                  </a:lnTo>
                  <a:lnTo>
                    <a:pt x="926640" y="964817"/>
                  </a:lnTo>
                  <a:lnTo>
                    <a:pt x="882001" y="981694"/>
                  </a:lnTo>
                  <a:lnTo>
                    <a:pt x="835548" y="995796"/>
                  </a:lnTo>
                  <a:lnTo>
                    <a:pt x="787445" y="1006994"/>
                  </a:lnTo>
                  <a:lnTo>
                    <a:pt x="737856" y="1015155"/>
                  </a:lnTo>
                  <a:lnTo>
                    <a:pt x="686944" y="1020148"/>
                  </a:lnTo>
                  <a:lnTo>
                    <a:pt x="634873" y="1021842"/>
                  </a:lnTo>
                  <a:lnTo>
                    <a:pt x="582801" y="1020148"/>
                  </a:lnTo>
                  <a:lnTo>
                    <a:pt x="531889" y="1015155"/>
                  </a:lnTo>
                  <a:lnTo>
                    <a:pt x="482300" y="1006994"/>
                  </a:lnTo>
                  <a:lnTo>
                    <a:pt x="434197" y="995796"/>
                  </a:lnTo>
                  <a:lnTo>
                    <a:pt x="387744" y="981694"/>
                  </a:lnTo>
                  <a:lnTo>
                    <a:pt x="343105" y="964817"/>
                  </a:lnTo>
                  <a:lnTo>
                    <a:pt x="300441" y="945299"/>
                  </a:lnTo>
                  <a:lnTo>
                    <a:pt x="259918" y="923269"/>
                  </a:lnTo>
                  <a:lnTo>
                    <a:pt x="221697" y="898860"/>
                  </a:lnTo>
                  <a:lnTo>
                    <a:pt x="185943" y="872204"/>
                  </a:lnTo>
                  <a:lnTo>
                    <a:pt x="152819" y="843431"/>
                  </a:lnTo>
                  <a:lnTo>
                    <a:pt x="122488" y="812673"/>
                  </a:lnTo>
                  <a:lnTo>
                    <a:pt x="95114" y="780061"/>
                  </a:lnTo>
                  <a:lnTo>
                    <a:pt x="70860" y="745727"/>
                  </a:lnTo>
                  <a:lnTo>
                    <a:pt x="49889" y="709803"/>
                  </a:lnTo>
                  <a:lnTo>
                    <a:pt x="32364" y="672419"/>
                  </a:lnTo>
                  <a:lnTo>
                    <a:pt x="18450" y="633707"/>
                  </a:lnTo>
                  <a:lnTo>
                    <a:pt x="8308" y="593799"/>
                  </a:lnTo>
                  <a:lnTo>
                    <a:pt x="2104" y="552827"/>
                  </a:lnTo>
                  <a:lnTo>
                    <a:pt x="0" y="510921"/>
                  </a:lnTo>
                  <a:lnTo>
                    <a:pt x="2104" y="469014"/>
                  </a:lnTo>
                  <a:lnTo>
                    <a:pt x="8308" y="428042"/>
                  </a:lnTo>
                  <a:lnTo>
                    <a:pt x="18450" y="388134"/>
                  </a:lnTo>
                  <a:lnTo>
                    <a:pt x="32364" y="349422"/>
                  </a:lnTo>
                  <a:lnTo>
                    <a:pt x="49889" y="312038"/>
                  </a:lnTo>
                  <a:lnTo>
                    <a:pt x="70860" y="276114"/>
                  </a:lnTo>
                  <a:lnTo>
                    <a:pt x="95114" y="241780"/>
                  </a:lnTo>
                  <a:lnTo>
                    <a:pt x="122488" y="209168"/>
                  </a:lnTo>
                  <a:lnTo>
                    <a:pt x="152819" y="178410"/>
                  </a:lnTo>
                  <a:lnTo>
                    <a:pt x="185943" y="149637"/>
                  </a:lnTo>
                  <a:lnTo>
                    <a:pt x="221697" y="122981"/>
                  </a:lnTo>
                  <a:lnTo>
                    <a:pt x="259918" y="98572"/>
                  </a:lnTo>
                  <a:lnTo>
                    <a:pt x="300441" y="76542"/>
                  </a:lnTo>
                  <a:lnTo>
                    <a:pt x="343105" y="57024"/>
                  </a:lnTo>
                  <a:lnTo>
                    <a:pt x="387744" y="40147"/>
                  </a:lnTo>
                  <a:lnTo>
                    <a:pt x="434197" y="26045"/>
                  </a:lnTo>
                  <a:lnTo>
                    <a:pt x="482300" y="14847"/>
                  </a:lnTo>
                  <a:lnTo>
                    <a:pt x="531889" y="6686"/>
                  </a:lnTo>
                  <a:lnTo>
                    <a:pt x="582801" y="1693"/>
                  </a:lnTo>
                  <a:lnTo>
                    <a:pt x="634873" y="0"/>
                  </a:lnTo>
                  <a:lnTo>
                    <a:pt x="686944" y="1693"/>
                  </a:lnTo>
                  <a:lnTo>
                    <a:pt x="737856" y="6686"/>
                  </a:lnTo>
                  <a:lnTo>
                    <a:pt x="787445" y="14847"/>
                  </a:lnTo>
                  <a:lnTo>
                    <a:pt x="835548" y="26045"/>
                  </a:lnTo>
                  <a:lnTo>
                    <a:pt x="882001" y="40147"/>
                  </a:lnTo>
                  <a:lnTo>
                    <a:pt x="926640" y="57024"/>
                  </a:lnTo>
                  <a:lnTo>
                    <a:pt x="969304" y="76542"/>
                  </a:lnTo>
                  <a:lnTo>
                    <a:pt x="1009827" y="98572"/>
                  </a:lnTo>
                  <a:lnTo>
                    <a:pt x="1048048" y="122981"/>
                  </a:lnTo>
                  <a:lnTo>
                    <a:pt x="1083802" y="149637"/>
                  </a:lnTo>
                  <a:lnTo>
                    <a:pt x="1116926" y="178410"/>
                  </a:lnTo>
                  <a:lnTo>
                    <a:pt x="1147257" y="209169"/>
                  </a:lnTo>
                  <a:lnTo>
                    <a:pt x="1174631" y="241780"/>
                  </a:lnTo>
                  <a:lnTo>
                    <a:pt x="1198885" y="276114"/>
                  </a:lnTo>
                  <a:lnTo>
                    <a:pt x="1219856" y="312039"/>
                  </a:lnTo>
                  <a:lnTo>
                    <a:pt x="1237381" y="349422"/>
                  </a:lnTo>
                  <a:lnTo>
                    <a:pt x="1251295" y="388134"/>
                  </a:lnTo>
                  <a:lnTo>
                    <a:pt x="1261437" y="428042"/>
                  </a:lnTo>
                  <a:lnTo>
                    <a:pt x="1267641" y="469014"/>
                  </a:lnTo>
                  <a:lnTo>
                    <a:pt x="1269746" y="510921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454658" y="2990215"/>
            <a:ext cx="6591934" cy="306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07660" marR="54610" indent="-1905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Response</a:t>
            </a:r>
            <a:r>
              <a:rPr sz="1800" spc="5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antibiotic therapy</a:t>
            </a:r>
            <a:endParaRPr sz="1800">
              <a:latin typeface="Calibri"/>
              <a:cs typeface="Calibri"/>
            </a:endParaRPr>
          </a:p>
          <a:p>
            <a:pPr marL="547370" algn="ctr">
              <a:lnSpc>
                <a:spcPts val="1964"/>
              </a:lnSpc>
            </a:pPr>
            <a:r>
              <a:rPr sz="1800" spc="-10" dirty="0">
                <a:latin typeface="Calibri"/>
                <a:cs typeface="Calibri"/>
              </a:rPr>
              <a:t>biomarkers</a:t>
            </a:r>
            <a:endParaRPr sz="1800">
              <a:latin typeface="Calibri"/>
              <a:cs typeface="Calibri"/>
            </a:endParaRPr>
          </a:p>
          <a:p>
            <a:pPr marL="5414010">
              <a:lnSpc>
                <a:spcPts val="1900"/>
              </a:lnSpc>
              <a:spcBef>
                <a:spcPts val="1250"/>
              </a:spcBef>
            </a:pPr>
            <a:r>
              <a:rPr sz="1800" dirty="0">
                <a:latin typeface="Calibri"/>
                <a:cs typeface="Calibri"/>
              </a:rPr>
              <a:t>No</a:t>
            </a:r>
            <a:r>
              <a:rPr sz="1800" spc="-10" dirty="0">
                <a:latin typeface="Calibri"/>
                <a:cs typeface="Calibri"/>
              </a:rPr>
              <a:t> response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900"/>
              </a:lnSpc>
            </a:pPr>
            <a:r>
              <a:rPr sz="1800" dirty="0">
                <a:latin typeface="Calibri"/>
                <a:cs typeface="Calibri"/>
              </a:rPr>
              <a:t>Individuals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with</a:t>
            </a:r>
            <a:endParaRPr sz="1800">
              <a:latin typeface="Calibri"/>
              <a:cs typeface="Calibri"/>
            </a:endParaRPr>
          </a:p>
          <a:p>
            <a:pPr marL="12700" marR="490347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exacerbation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cystic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fibrosis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(CF)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Calibri"/>
              <a:cs typeface="Calibri"/>
            </a:endParaRPr>
          </a:p>
          <a:p>
            <a:pPr marL="565785" algn="ctr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No-</a:t>
            </a:r>
            <a:endParaRPr sz="1800">
              <a:latin typeface="Calibri"/>
              <a:cs typeface="Calibri"/>
            </a:endParaRPr>
          </a:p>
          <a:p>
            <a:pPr marL="566420"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biomarker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33500" y="2394204"/>
            <a:ext cx="7027545" cy="4165600"/>
            <a:chOff x="1333500" y="2394204"/>
            <a:chExt cx="7027545" cy="4165600"/>
          </a:xfrm>
        </p:grpSpPr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58895" y="4789932"/>
              <a:ext cx="1077468" cy="113233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400805" y="4812411"/>
              <a:ext cx="880744" cy="993775"/>
            </a:xfrm>
            <a:custGeom>
              <a:avLst/>
              <a:gdLst/>
              <a:ahLst/>
              <a:cxnLst/>
              <a:rect l="l" t="t" r="r" b="b"/>
              <a:pathLst>
                <a:path w="880745" h="993775">
                  <a:moveTo>
                    <a:pt x="830068" y="934205"/>
                  </a:moveTo>
                  <a:lnTo>
                    <a:pt x="766572" y="971219"/>
                  </a:lnTo>
                  <a:lnTo>
                    <a:pt x="764540" y="978992"/>
                  </a:lnTo>
                  <a:lnTo>
                    <a:pt x="771652" y="991107"/>
                  </a:lnTo>
                  <a:lnTo>
                    <a:pt x="779399" y="993152"/>
                  </a:lnTo>
                  <a:lnTo>
                    <a:pt x="858722" y="946899"/>
                  </a:lnTo>
                  <a:lnTo>
                    <a:pt x="855218" y="946899"/>
                  </a:lnTo>
                  <a:lnTo>
                    <a:pt x="855218" y="945172"/>
                  </a:lnTo>
                  <a:lnTo>
                    <a:pt x="848868" y="945172"/>
                  </a:lnTo>
                  <a:lnTo>
                    <a:pt x="830068" y="934205"/>
                  </a:lnTo>
                  <a:close/>
                </a:path>
                <a:path w="880745" h="993775">
                  <a:moveTo>
                    <a:pt x="427482" y="12700"/>
                  </a:moveTo>
                  <a:lnTo>
                    <a:pt x="427482" y="941222"/>
                  </a:lnTo>
                  <a:lnTo>
                    <a:pt x="433197" y="946899"/>
                  </a:lnTo>
                  <a:lnTo>
                    <a:pt x="808307" y="946899"/>
                  </a:lnTo>
                  <a:lnTo>
                    <a:pt x="830068" y="934205"/>
                  </a:lnTo>
                  <a:lnTo>
                    <a:pt x="452882" y="934199"/>
                  </a:lnTo>
                  <a:lnTo>
                    <a:pt x="440182" y="921499"/>
                  </a:lnTo>
                  <a:lnTo>
                    <a:pt x="452882" y="921499"/>
                  </a:lnTo>
                  <a:lnTo>
                    <a:pt x="452882" y="25400"/>
                  </a:lnTo>
                  <a:lnTo>
                    <a:pt x="440182" y="25400"/>
                  </a:lnTo>
                  <a:lnTo>
                    <a:pt x="427482" y="12700"/>
                  </a:lnTo>
                  <a:close/>
                </a:path>
                <a:path w="880745" h="993775">
                  <a:moveTo>
                    <a:pt x="858717" y="921499"/>
                  </a:moveTo>
                  <a:lnTo>
                    <a:pt x="855218" y="921499"/>
                  </a:lnTo>
                  <a:lnTo>
                    <a:pt x="855218" y="946899"/>
                  </a:lnTo>
                  <a:lnTo>
                    <a:pt x="858722" y="946899"/>
                  </a:lnTo>
                  <a:lnTo>
                    <a:pt x="880491" y="934199"/>
                  </a:lnTo>
                  <a:lnTo>
                    <a:pt x="858717" y="921499"/>
                  </a:lnTo>
                  <a:close/>
                </a:path>
                <a:path w="880745" h="993775">
                  <a:moveTo>
                    <a:pt x="848868" y="923239"/>
                  </a:moveTo>
                  <a:lnTo>
                    <a:pt x="830068" y="934205"/>
                  </a:lnTo>
                  <a:lnTo>
                    <a:pt x="848868" y="945172"/>
                  </a:lnTo>
                  <a:lnTo>
                    <a:pt x="848868" y="923239"/>
                  </a:lnTo>
                  <a:close/>
                </a:path>
                <a:path w="880745" h="993775">
                  <a:moveTo>
                    <a:pt x="855218" y="923239"/>
                  </a:moveTo>
                  <a:lnTo>
                    <a:pt x="848868" y="923239"/>
                  </a:lnTo>
                  <a:lnTo>
                    <a:pt x="848868" y="945172"/>
                  </a:lnTo>
                  <a:lnTo>
                    <a:pt x="855218" y="945172"/>
                  </a:lnTo>
                  <a:lnTo>
                    <a:pt x="855218" y="923239"/>
                  </a:lnTo>
                  <a:close/>
                </a:path>
                <a:path w="880745" h="993775">
                  <a:moveTo>
                    <a:pt x="779399" y="875245"/>
                  </a:moveTo>
                  <a:lnTo>
                    <a:pt x="771652" y="877290"/>
                  </a:lnTo>
                  <a:lnTo>
                    <a:pt x="764540" y="889419"/>
                  </a:lnTo>
                  <a:lnTo>
                    <a:pt x="766572" y="897191"/>
                  </a:lnTo>
                  <a:lnTo>
                    <a:pt x="830079" y="934199"/>
                  </a:lnTo>
                  <a:lnTo>
                    <a:pt x="848868" y="923239"/>
                  </a:lnTo>
                  <a:lnTo>
                    <a:pt x="855218" y="923239"/>
                  </a:lnTo>
                  <a:lnTo>
                    <a:pt x="855218" y="921499"/>
                  </a:lnTo>
                  <a:lnTo>
                    <a:pt x="858717" y="921499"/>
                  </a:lnTo>
                  <a:lnTo>
                    <a:pt x="779399" y="875245"/>
                  </a:lnTo>
                  <a:close/>
                </a:path>
                <a:path w="880745" h="993775">
                  <a:moveTo>
                    <a:pt x="452882" y="921499"/>
                  </a:moveTo>
                  <a:lnTo>
                    <a:pt x="440182" y="921499"/>
                  </a:lnTo>
                  <a:lnTo>
                    <a:pt x="452882" y="934199"/>
                  </a:lnTo>
                  <a:lnTo>
                    <a:pt x="452882" y="921499"/>
                  </a:lnTo>
                  <a:close/>
                </a:path>
                <a:path w="880745" h="993775">
                  <a:moveTo>
                    <a:pt x="808286" y="921499"/>
                  </a:moveTo>
                  <a:lnTo>
                    <a:pt x="452882" y="921499"/>
                  </a:lnTo>
                  <a:lnTo>
                    <a:pt x="452882" y="934199"/>
                  </a:lnTo>
                  <a:lnTo>
                    <a:pt x="830057" y="934199"/>
                  </a:lnTo>
                  <a:lnTo>
                    <a:pt x="808286" y="921499"/>
                  </a:lnTo>
                  <a:close/>
                </a:path>
                <a:path w="880745" h="993775">
                  <a:moveTo>
                    <a:pt x="44729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427482" y="25400"/>
                  </a:lnTo>
                  <a:lnTo>
                    <a:pt x="427482" y="12700"/>
                  </a:lnTo>
                  <a:lnTo>
                    <a:pt x="452882" y="12700"/>
                  </a:lnTo>
                  <a:lnTo>
                    <a:pt x="452882" y="5714"/>
                  </a:lnTo>
                  <a:lnTo>
                    <a:pt x="447294" y="0"/>
                  </a:lnTo>
                  <a:close/>
                </a:path>
                <a:path w="880745" h="993775">
                  <a:moveTo>
                    <a:pt x="452882" y="12700"/>
                  </a:moveTo>
                  <a:lnTo>
                    <a:pt x="427482" y="12700"/>
                  </a:lnTo>
                  <a:lnTo>
                    <a:pt x="440182" y="25400"/>
                  </a:lnTo>
                  <a:lnTo>
                    <a:pt x="452882" y="25400"/>
                  </a:lnTo>
                  <a:lnTo>
                    <a:pt x="452882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326892" y="3881628"/>
              <a:ext cx="1150619" cy="999744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369945" y="3958336"/>
              <a:ext cx="952500" cy="861060"/>
            </a:xfrm>
            <a:custGeom>
              <a:avLst/>
              <a:gdLst/>
              <a:ahLst/>
              <a:cxnLst/>
              <a:rect l="l" t="t" r="r" b="b"/>
              <a:pathLst>
                <a:path w="952500" h="861060">
                  <a:moveTo>
                    <a:pt x="463295" y="835532"/>
                  </a:moveTo>
                  <a:lnTo>
                    <a:pt x="0" y="835532"/>
                  </a:lnTo>
                  <a:lnTo>
                    <a:pt x="0" y="860932"/>
                  </a:lnTo>
                  <a:lnTo>
                    <a:pt x="483107" y="860932"/>
                  </a:lnTo>
                  <a:lnTo>
                    <a:pt x="488695" y="855344"/>
                  </a:lnTo>
                  <a:lnTo>
                    <a:pt x="488695" y="848232"/>
                  </a:lnTo>
                  <a:lnTo>
                    <a:pt x="463295" y="848232"/>
                  </a:lnTo>
                  <a:lnTo>
                    <a:pt x="463295" y="835532"/>
                  </a:lnTo>
                  <a:close/>
                </a:path>
                <a:path w="952500" h="861060">
                  <a:moveTo>
                    <a:pt x="880001" y="46355"/>
                  </a:moveTo>
                  <a:lnTo>
                    <a:pt x="469010" y="46355"/>
                  </a:lnTo>
                  <a:lnTo>
                    <a:pt x="463295" y="51943"/>
                  </a:lnTo>
                  <a:lnTo>
                    <a:pt x="463295" y="848232"/>
                  </a:lnTo>
                  <a:lnTo>
                    <a:pt x="475995" y="835532"/>
                  </a:lnTo>
                  <a:lnTo>
                    <a:pt x="488695" y="835532"/>
                  </a:lnTo>
                  <a:lnTo>
                    <a:pt x="488695" y="71755"/>
                  </a:lnTo>
                  <a:lnTo>
                    <a:pt x="475995" y="71755"/>
                  </a:lnTo>
                  <a:lnTo>
                    <a:pt x="488695" y="59055"/>
                  </a:lnTo>
                  <a:lnTo>
                    <a:pt x="901554" y="59055"/>
                  </a:lnTo>
                  <a:lnTo>
                    <a:pt x="880001" y="46355"/>
                  </a:lnTo>
                  <a:close/>
                </a:path>
                <a:path w="952500" h="861060">
                  <a:moveTo>
                    <a:pt x="488695" y="835532"/>
                  </a:moveTo>
                  <a:lnTo>
                    <a:pt x="475995" y="835532"/>
                  </a:lnTo>
                  <a:lnTo>
                    <a:pt x="463295" y="848232"/>
                  </a:lnTo>
                  <a:lnTo>
                    <a:pt x="488695" y="848232"/>
                  </a:lnTo>
                  <a:lnTo>
                    <a:pt x="488695" y="835532"/>
                  </a:lnTo>
                  <a:close/>
                </a:path>
                <a:path w="952500" h="861060">
                  <a:moveTo>
                    <a:pt x="901663" y="58991"/>
                  </a:moveTo>
                  <a:lnTo>
                    <a:pt x="838200" y="96012"/>
                  </a:lnTo>
                  <a:lnTo>
                    <a:pt x="836167" y="103758"/>
                  </a:lnTo>
                  <a:lnTo>
                    <a:pt x="843279" y="115950"/>
                  </a:lnTo>
                  <a:lnTo>
                    <a:pt x="851026" y="117982"/>
                  </a:lnTo>
                  <a:lnTo>
                    <a:pt x="930330" y="71755"/>
                  </a:lnTo>
                  <a:lnTo>
                    <a:pt x="926972" y="71755"/>
                  </a:lnTo>
                  <a:lnTo>
                    <a:pt x="926972" y="69976"/>
                  </a:lnTo>
                  <a:lnTo>
                    <a:pt x="920495" y="69976"/>
                  </a:lnTo>
                  <a:lnTo>
                    <a:pt x="901663" y="58991"/>
                  </a:lnTo>
                  <a:close/>
                </a:path>
                <a:path w="952500" h="861060">
                  <a:moveTo>
                    <a:pt x="488695" y="59055"/>
                  </a:moveTo>
                  <a:lnTo>
                    <a:pt x="475995" y="71755"/>
                  </a:lnTo>
                  <a:lnTo>
                    <a:pt x="488695" y="71755"/>
                  </a:lnTo>
                  <a:lnTo>
                    <a:pt x="488695" y="59055"/>
                  </a:lnTo>
                  <a:close/>
                </a:path>
                <a:path w="952500" h="861060">
                  <a:moveTo>
                    <a:pt x="901554" y="59055"/>
                  </a:moveTo>
                  <a:lnTo>
                    <a:pt x="488695" y="59055"/>
                  </a:lnTo>
                  <a:lnTo>
                    <a:pt x="488695" y="71755"/>
                  </a:lnTo>
                  <a:lnTo>
                    <a:pt x="879783" y="71755"/>
                  </a:lnTo>
                  <a:lnTo>
                    <a:pt x="901554" y="59055"/>
                  </a:lnTo>
                  <a:close/>
                </a:path>
                <a:path w="952500" h="861060">
                  <a:moveTo>
                    <a:pt x="930378" y="46355"/>
                  </a:moveTo>
                  <a:lnTo>
                    <a:pt x="926972" y="46355"/>
                  </a:lnTo>
                  <a:lnTo>
                    <a:pt x="926972" y="71755"/>
                  </a:lnTo>
                  <a:lnTo>
                    <a:pt x="930330" y="71755"/>
                  </a:lnTo>
                  <a:lnTo>
                    <a:pt x="952118" y="59055"/>
                  </a:lnTo>
                  <a:lnTo>
                    <a:pt x="930378" y="46355"/>
                  </a:lnTo>
                  <a:close/>
                </a:path>
                <a:path w="952500" h="861060">
                  <a:moveTo>
                    <a:pt x="920495" y="48006"/>
                  </a:moveTo>
                  <a:lnTo>
                    <a:pt x="901663" y="58991"/>
                  </a:lnTo>
                  <a:lnTo>
                    <a:pt x="920495" y="69976"/>
                  </a:lnTo>
                  <a:lnTo>
                    <a:pt x="920495" y="48006"/>
                  </a:lnTo>
                  <a:close/>
                </a:path>
                <a:path w="952500" h="861060">
                  <a:moveTo>
                    <a:pt x="926972" y="48006"/>
                  </a:moveTo>
                  <a:lnTo>
                    <a:pt x="920495" y="48006"/>
                  </a:lnTo>
                  <a:lnTo>
                    <a:pt x="920495" y="69976"/>
                  </a:lnTo>
                  <a:lnTo>
                    <a:pt x="926972" y="69976"/>
                  </a:lnTo>
                  <a:lnTo>
                    <a:pt x="926972" y="48006"/>
                  </a:lnTo>
                  <a:close/>
                </a:path>
                <a:path w="952500" h="861060">
                  <a:moveTo>
                    <a:pt x="851026" y="0"/>
                  </a:moveTo>
                  <a:lnTo>
                    <a:pt x="843279" y="2031"/>
                  </a:lnTo>
                  <a:lnTo>
                    <a:pt x="836167" y="14224"/>
                  </a:lnTo>
                  <a:lnTo>
                    <a:pt x="838200" y="21970"/>
                  </a:lnTo>
                  <a:lnTo>
                    <a:pt x="901663" y="58991"/>
                  </a:lnTo>
                  <a:lnTo>
                    <a:pt x="920495" y="48006"/>
                  </a:lnTo>
                  <a:lnTo>
                    <a:pt x="926972" y="48006"/>
                  </a:lnTo>
                  <a:lnTo>
                    <a:pt x="926972" y="46355"/>
                  </a:lnTo>
                  <a:lnTo>
                    <a:pt x="930378" y="46355"/>
                  </a:lnTo>
                  <a:lnTo>
                    <a:pt x="85102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681471" y="5835395"/>
              <a:ext cx="1252727" cy="72390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724397" y="5857379"/>
              <a:ext cx="1054735" cy="585470"/>
            </a:xfrm>
            <a:custGeom>
              <a:avLst/>
              <a:gdLst/>
              <a:ahLst/>
              <a:cxnLst/>
              <a:rect l="l" t="t" r="r" b="b"/>
              <a:pathLst>
                <a:path w="1054734" h="585470">
                  <a:moveTo>
                    <a:pt x="1004058" y="525938"/>
                  </a:moveTo>
                  <a:lnTo>
                    <a:pt x="940561" y="562952"/>
                  </a:lnTo>
                  <a:lnTo>
                    <a:pt x="938529" y="570725"/>
                  </a:lnTo>
                  <a:lnTo>
                    <a:pt x="945642" y="582841"/>
                  </a:lnTo>
                  <a:lnTo>
                    <a:pt x="953388" y="584898"/>
                  </a:lnTo>
                  <a:lnTo>
                    <a:pt x="1032703" y="538645"/>
                  </a:lnTo>
                  <a:lnTo>
                    <a:pt x="1029334" y="538645"/>
                  </a:lnTo>
                  <a:lnTo>
                    <a:pt x="1029334" y="536905"/>
                  </a:lnTo>
                  <a:lnTo>
                    <a:pt x="1022857" y="536905"/>
                  </a:lnTo>
                  <a:lnTo>
                    <a:pt x="1004058" y="525938"/>
                  </a:lnTo>
                  <a:close/>
                </a:path>
                <a:path w="1054734" h="585470">
                  <a:moveTo>
                    <a:pt x="514476" y="12699"/>
                  </a:moveTo>
                  <a:lnTo>
                    <a:pt x="514476" y="532955"/>
                  </a:lnTo>
                  <a:lnTo>
                    <a:pt x="520191" y="538645"/>
                  </a:lnTo>
                  <a:lnTo>
                    <a:pt x="982276" y="538645"/>
                  </a:lnTo>
                  <a:lnTo>
                    <a:pt x="1004047" y="525945"/>
                  </a:lnTo>
                  <a:lnTo>
                    <a:pt x="539870" y="525938"/>
                  </a:lnTo>
                  <a:lnTo>
                    <a:pt x="527176" y="513245"/>
                  </a:lnTo>
                  <a:lnTo>
                    <a:pt x="539876" y="513245"/>
                  </a:lnTo>
                  <a:lnTo>
                    <a:pt x="539876" y="25399"/>
                  </a:lnTo>
                  <a:lnTo>
                    <a:pt x="527176" y="25399"/>
                  </a:lnTo>
                  <a:lnTo>
                    <a:pt x="514476" y="12699"/>
                  </a:lnTo>
                  <a:close/>
                </a:path>
                <a:path w="1054734" h="585470">
                  <a:moveTo>
                    <a:pt x="1032712" y="513245"/>
                  </a:moveTo>
                  <a:lnTo>
                    <a:pt x="1029334" y="513245"/>
                  </a:lnTo>
                  <a:lnTo>
                    <a:pt x="1029334" y="538645"/>
                  </a:lnTo>
                  <a:lnTo>
                    <a:pt x="1032703" y="538645"/>
                  </a:lnTo>
                  <a:lnTo>
                    <a:pt x="1054480" y="525945"/>
                  </a:lnTo>
                  <a:lnTo>
                    <a:pt x="1032712" y="513245"/>
                  </a:lnTo>
                  <a:close/>
                </a:path>
                <a:path w="1054734" h="585470">
                  <a:moveTo>
                    <a:pt x="1022857" y="514972"/>
                  </a:moveTo>
                  <a:lnTo>
                    <a:pt x="1004058" y="525938"/>
                  </a:lnTo>
                  <a:lnTo>
                    <a:pt x="1022857" y="536905"/>
                  </a:lnTo>
                  <a:lnTo>
                    <a:pt x="1022857" y="514972"/>
                  </a:lnTo>
                  <a:close/>
                </a:path>
                <a:path w="1054734" h="585470">
                  <a:moveTo>
                    <a:pt x="1029334" y="514972"/>
                  </a:moveTo>
                  <a:lnTo>
                    <a:pt x="1022857" y="514972"/>
                  </a:lnTo>
                  <a:lnTo>
                    <a:pt x="1022857" y="536905"/>
                  </a:lnTo>
                  <a:lnTo>
                    <a:pt x="1029334" y="536905"/>
                  </a:lnTo>
                  <a:lnTo>
                    <a:pt x="1029334" y="514972"/>
                  </a:lnTo>
                  <a:close/>
                </a:path>
                <a:path w="1054734" h="585470">
                  <a:moveTo>
                    <a:pt x="539876" y="513245"/>
                  </a:moveTo>
                  <a:lnTo>
                    <a:pt x="527176" y="513245"/>
                  </a:lnTo>
                  <a:lnTo>
                    <a:pt x="539876" y="525945"/>
                  </a:lnTo>
                  <a:lnTo>
                    <a:pt x="539876" y="513245"/>
                  </a:lnTo>
                  <a:close/>
                </a:path>
                <a:path w="1054734" h="585470">
                  <a:moveTo>
                    <a:pt x="982297" y="513245"/>
                  </a:moveTo>
                  <a:lnTo>
                    <a:pt x="539876" y="513245"/>
                  </a:lnTo>
                  <a:lnTo>
                    <a:pt x="539876" y="525945"/>
                  </a:lnTo>
                  <a:lnTo>
                    <a:pt x="1004058" y="525938"/>
                  </a:lnTo>
                  <a:lnTo>
                    <a:pt x="982297" y="513245"/>
                  </a:lnTo>
                  <a:close/>
                </a:path>
                <a:path w="1054734" h="585470">
                  <a:moveTo>
                    <a:pt x="953388" y="466991"/>
                  </a:moveTo>
                  <a:lnTo>
                    <a:pt x="945642" y="469036"/>
                  </a:lnTo>
                  <a:lnTo>
                    <a:pt x="938529" y="481152"/>
                  </a:lnTo>
                  <a:lnTo>
                    <a:pt x="940561" y="488924"/>
                  </a:lnTo>
                  <a:lnTo>
                    <a:pt x="1004058" y="525938"/>
                  </a:lnTo>
                  <a:lnTo>
                    <a:pt x="1022857" y="514972"/>
                  </a:lnTo>
                  <a:lnTo>
                    <a:pt x="1029334" y="514972"/>
                  </a:lnTo>
                  <a:lnTo>
                    <a:pt x="1029334" y="513245"/>
                  </a:lnTo>
                  <a:lnTo>
                    <a:pt x="1032712" y="513245"/>
                  </a:lnTo>
                  <a:lnTo>
                    <a:pt x="953388" y="466991"/>
                  </a:lnTo>
                  <a:close/>
                </a:path>
                <a:path w="1054734" h="585470">
                  <a:moveTo>
                    <a:pt x="534288" y="0"/>
                  </a:moveTo>
                  <a:lnTo>
                    <a:pt x="0" y="0"/>
                  </a:lnTo>
                  <a:lnTo>
                    <a:pt x="0" y="25399"/>
                  </a:lnTo>
                  <a:lnTo>
                    <a:pt x="514476" y="25399"/>
                  </a:lnTo>
                  <a:lnTo>
                    <a:pt x="514476" y="12699"/>
                  </a:lnTo>
                  <a:lnTo>
                    <a:pt x="539876" y="12699"/>
                  </a:lnTo>
                  <a:lnTo>
                    <a:pt x="539876" y="5689"/>
                  </a:lnTo>
                  <a:lnTo>
                    <a:pt x="534288" y="0"/>
                  </a:lnTo>
                  <a:close/>
                </a:path>
                <a:path w="1054734" h="585470">
                  <a:moveTo>
                    <a:pt x="539876" y="12699"/>
                  </a:moveTo>
                  <a:lnTo>
                    <a:pt x="514476" y="12699"/>
                  </a:lnTo>
                  <a:lnTo>
                    <a:pt x="527176" y="25399"/>
                  </a:lnTo>
                  <a:lnTo>
                    <a:pt x="539876" y="25399"/>
                  </a:lnTo>
                  <a:lnTo>
                    <a:pt x="539876" y="12699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61659" y="5309616"/>
              <a:ext cx="1283208" cy="61721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703951" y="5386197"/>
              <a:ext cx="1085215" cy="478155"/>
            </a:xfrm>
            <a:custGeom>
              <a:avLst/>
              <a:gdLst/>
              <a:ahLst/>
              <a:cxnLst/>
              <a:rect l="l" t="t" r="r" b="b"/>
              <a:pathLst>
                <a:path w="1085215" h="478154">
                  <a:moveTo>
                    <a:pt x="529844" y="452691"/>
                  </a:moveTo>
                  <a:lnTo>
                    <a:pt x="0" y="452691"/>
                  </a:lnTo>
                  <a:lnTo>
                    <a:pt x="0" y="478091"/>
                  </a:lnTo>
                  <a:lnTo>
                    <a:pt x="549528" y="478091"/>
                  </a:lnTo>
                  <a:lnTo>
                    <a:pt x="555244" y="472414"/>
                  </a:lnTo>
                  <a:lnTo>
                    <a:pt x="555244" y="465391"/>
                  </a:lnTo>
                  <a:lnTo>
                    <a:pt x="529844" y="465391"/>
                  </a:lnTo>
                  <a:lnTo>
                    <a:pt x="529844" y="452691"/>
                  </a:lnTo>
                  <a:close/>
                </a:path>
                <a:path w="1085215" h="478154">
                  <a:moveTo>
                    <a:pt x="1013097" y="46227"/>
                  </a:moveTo>
                  <a:lnTo>
                    <a:pt x="535559" y="46227"/>
                  </a:lnTo>
                  <a:lnTo>
                    <a:pt x="529844" y="51942"/>
                  </a:lnTo>
                  <a:lnTo>
                    <a:pt x="529844" y="465391"/>
                  </a:lnTo>
                  <a:lnTo>
                    <a:pt x="542544" y="452691"/>
                  </a:lnTo>
                  <a:lnTo>
                    <a:pt x="555244" y="452691"/>
                  </a:lnTo>
                  <a:lnTo>
                    <a:pt x="555244" y="71627"/>
                  </a:lnTo>
                  <a:lnTo>
                    <a:pt x="542544" y="71627"/>
                  </a:lnTo>
                  <a:lnTo>
                    <a:pt x="555244" y="58927"/>
                  </a:lnTo>
                  <a:lnTo>
                    <a:pt x="1034650" y="58927"/>
                  </a:lnTo>
                  <a:lnTo>
                    <a:pt x="1013097" y="46227"/>
                  </a:lnTo>
                  <a:close/>
                </a:path>
                <a:path w="1085215" h="478154">
                  <a:moveTo>
                    <a:pt x="555244" y="452691"/>
                  </a:moveTo>
                  <a:lnTo>
                    <a:pt x="542544" y="452691"/>
                  </a:lnTo>
                  <a:lnTo>
                    <a:pt x="529844" y="465391"/>
                  </a:lnTo>
                  <a:lnTo>
                    <a:pt x="555244" y="465391"/>
                  </a:lnTo>
                  <a:lnTo>
                    <a:pt x="555244" y="452691"/>
                  </a:lnTo>
                  <a:close/>
                </a:path>
                <a:path w="1085215" h="478154">
                  <a:moveTo>
                    <a:pt x="1034759" y="58864"/>
                  </a:moveTo>
                  <a:lnTo>
                    <a:pt x="971296" y="95884"/>
                  </a:lnTo>
                  <a:lnTo>
                    <a:pt x="969264" y="103758"/>
                  </a:lnTo>
                  <a:lnTo>
                    <a:pt x="972820" y="109727"/>
                  </a:lnTo>
                  <a:lnTo>
                    <a:pt x="976376" y="115823"/>
                  </a:lnTo>
                  <a:lnTo>
                    <a:pt x="984123" y="117855"/>
                  </a:lnTo>
                  <a:lnTo>
                    <a:pt x="1063426" y="71627"/>
                  </a:lnTo>
                  <a:lnTo>
                    <a:pt x="1059942" y="71627"/>
                  </a:lnTo>
                  <a:lnTo>
                    <a:pt x="1059942" y="69849"/>
                  </a:lnTo>
                  <a:lnTo>
                    <a:pt x="1053592" y="69849"/>
                  </a:lnTo>
                  <a:lnTo>
                    <a:pt x="1034759" y="58864"/>
                  </a:lnTo>
                  <a:close/>
                </a:path>
                <a:path w="1085215" h="478154">
                  <a:moveTo>
                    <a:pt x="555244" y="58927"/>
                  </a:moveTo>
                  <a:lnTo>
                    <a:pt x="542544" y="71627"/>
                  </a:lnTo>
                  <a:lnTo>
                    <a:pt x="555244" y="71627"/>
                  </a:lnTo>
                  <a:lnTo>
                    <a:pt x="555244" y="58927"/>
                  </a:lnTo>
                  <a:close/>
                </a:path>
                <a:path w="1085215" h="478154">
                  <a:moveTo>
                    <a:pt x="1034650" y="58927"/>
                  </a:moveTo>
                  <a:lnTo>
                    <a:pt x="555244" y="58927"/>
                  </a:lnTo>
                  <a:lnTo>
                    <a:pt x="555244" y="71627"/>
                  </a:lnTo>
                  <a:lnTo>
                    <a:pt x="1012879" y="71627"/>
                  </a:lnTo>
                  <a:lnTo>
                    <a:pt x="1034650" y="58927"/>
                  </a:lnTo>
                  <a:close/>
                </a:path>
                <a:path w="1085215" h="478154">
                  <a:moveTo>
                    <a:pt x="1063476" y="46227"/>
                  </a:moveTo>
                  <a:lnTo>
                    <a:pt x="1059942" y="46227"/>
                  </a:lnTo>
                  <a:lnTo>
                    <a:pt x="1059942" y="71627"/>
                  </a:lnTo>
                  <a:lnTo>
                    <a:pt x="1063426" y="71627"/>
                  </a:lnTo>
                  <a:lnTo>
                    <a:pt x="1085215" y="58927"/>
                  </a:lnTo>
                  <a:lnTo>
                    <a:pt x="1063476" y="46227"/>
                  </a:lnTo>
                  <a:close/>
                </a:path>
                <a:path w="1085215" h="478154">
                  <a:moveTo>
                    <a:pt x="1053592" y="47878"/>
                  </a:moveTo>
                  <a:lnTo>
                    <a:pt x="1034759" y="58864"/>
                  </a:lnTo>
                  <a:lnTo>
                    <a:pt x="1053592" y="69849"/>
                  </a:lnTo>
                  <a:lnTo>
                    <a:pt x="1053592" y="47878"/>
                  </a:lnTo>
                  <a:close/>
                </a:path>
                <a:path w="1085215" h="478154">
                  <a:moveTo>
                    <a:pt x="1059942" y="47878"/>
                  </a:moveTo>
                  <a:lnTo>
                    <a:pt x="1053592" y="47878"/>
                  </a:lnTo>
                  <a:lnTo>
                    <a:pt x="1053592" y="69849"/>
                  </a:lnTo>
                  <a:lnTo>
                    <a:pt x="1059942" y="69849"/>
                  </a:lnTo>
                  <a:lnTo>
                    <a:pt x="1059942" y="47878"/>
                  </a:lnTo>
                  <a:close/>
                </a:path>
                <a:path w="1085215" h="478154">
                  <a:moveTo>
                    <a:pt x="984123" y="0"/>
                  </a:moveTo>
                  <a:lnTo>
                    <a:pt x="976376" y="2031"/>
                  </a:lnTo>
                  <a:lnTo>
                    <a:pt x="972820" y="8000"/>
                  </a:lnTo>
                  <a:lnTo>
                    <a:pt x="969264" y="14096"/>
                  </a:lnTo>
                  <a:lnTo>
                    <a:pt x="971296" y="21843"/>
                  </a:lnTo>
                  <a:lnTo>
                    <a:pt x="1034759" y="58864"/>
                  </a:lnTo>
                  <a:lnTo>
                    <a:pt x="1053592" y="47878"/>
                  </a:lnTo>
                  <a:lnTo>
                    <a:pt x="1059942" y="47878"/>
                  </a:lnTo>
                  <a:lnTo>
                    <a:pt x="1059942" y="46227"/>
                  </a:lnTo>
                  <a:lnTo>
                    <a:pt x="1063476" y="46227"/>
                  </a:lnTo>
                  <a:lnTo>
                    <a:pt x="990219" y="3428"/>
                  </a:lnTo>
                  <a:lnTo>
                    <a:pt x="98412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672328" y="3910584"/>
              <a:ext cx="1261872" cy="688848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714365" y="3933952"/>
              <a:ext cx="1064895" cy="548005"/>
            </a:xfrm>
            <a:custGeom>
              <a:avLst/>
              <a:gdLst/>
              <a:ahLst/>
              <a:cxnLst/>
              <a:rect l="l" t="t" r="r" b="b"/>
              <a:pathLst>
                <a:path w="1064895" h="548004">
                  <a:moveTo>
                    <a:pt x="1014185" y="488886"/>
                  </a:moveTo>
                  <a:lnTo>
                    <a:pt x="956817" y="522350"/>
                  </a:lnTo>
                  <a:lnTo>
                    <a:pt x="950849" y="525907"/>
                  </a:lnTo>
                  <a:lnTo>
                    <a:pt x="948816" y="533654"/>
                  </a:lnTo>
                  <a:lnTo>
                    <a:pt x="952245" y="539750"/>
                  </a:lnTo>
                  <a:lnTo>
                    <a:pt x="955802" y="545846"/>
                  </a:lnTo>
                  <a:lnTo>
                    <a:pt x="963549" y="547878"/>
                  </a:lnTo>
                  <a:lnTo>
                    <a:pt x="1042853" y="501650"/>
                  </a:lnTo>
                  <a:lnTo>
                    <a:pt x="1039494" y="501650"/>
                  </a:lnTo>
                  <a:lnTo>
                    <a:pt x="1039494" y="499872"/>
                  </a:lnTo>
                  <a:lnTo>
                    <a:pt x="1033017" y="499872"/>
                  </a:lnTo>
                  <a:lnTo>
                    <a:pt x="1014185" y="488886"/>
                  </a:lnTo>
                  <a:close/>
                </a:path>
                <a:path w="1064895" h="548004">
                  <a:moveTo>
                    <a:pt x="519557" y="12700"/>
                  </a:moveTo>
                  <a:lnTo>
                    <a:pt x="519557" y="495935"/>
                  </a:lnTo>
                  <a:lnTo>
                    <a:pt x="525272" y="501650"/>
                  </a:lnTo>
                  <a:lnTo>
                    <a:pt x="992305" y="501650"/>
                  </a:lnTo>
                  <a:lnTo>
                    <a:pt x="1014076" y="488950"/>
                  </a:lnTo>
                  <a:lnTo>
                    <a:pt x="544957" y="488950"/>
                  </a:lnTo>
                  <a:lnTo>
                    <a:pt x="532257" y="476250"/>
                  </a:lnTo>
                  <a:lnTo>
                    <a:pt x="544957" y="476250"/>
                  </a:lnTo>
                  <a:lnTo>
                    <a:pt x="544957" y="25400"/>
                  </a:lnTo>
                  <a:lnTo>
                    <a:pt x="532257" y="25400"/>
                  </a:lnTo>
                  <a:lnTo>
                    <a:pt x="519557" y="12700"/>
                  </a:lnTo>
                  <a:close/>
                </a:path>
                <a:path w="1064895" h="548004">
                  <a:moveTo>
                    <a:pt x="1042902" y="476250"/>
                  </a:moveTo>
                  <a:lnTo>
                    <a:pt x="1039494" y="476250"/>
                  </a:lnTo>
                  <a:lnTo>
                    <a:pt x="1039494" y="501650"/>
                  </a:lnTo>
                  <a:lnTo>
                    <a:pt x="1042853" y="501650"/>
                  </a:lnTo>
                  <a:lnTo>
                    <a:pt x="1064640" y="488950"/>
                  </a:lnTo>
                  <a:lnTo>
                    <a:pt x="1042902" y="476250"/>
                  </a:lnTo>
                  <a:close/>
                </a:path>
                <a:path w="1064895" h="548004">
                  <a:moveTo>
                    <a:pt x="1033017" y="477900"/>
                  </a:moveTo>
                  <a:lnTo>
                    <a:pt x="1014185" y="488886"/>
                  </a:lnTo>
                  <a:lnTo>
                    <a:pt x="1033017" y="499872"/>
                  </a:lnTo>
                  <a:lnTo>
                    <a:pt x="1033017" y="477900"/>
                  </a:lnTo>
                  <a:close/>
                </a:path>
                <a:path w="1064895" h="548004">
                  <a:moveTo>
                    <a:pt x="1039494" y="477900"/>
                  </a:moveTo>
                  <a:lnTo>
                    <a:pt x="1033017" y="477900"/>
                  </a:lnTo>
                  <a:lnTo>
                    <a:pt x="1033017" y="499872"/>
                  </a:lnTo>
                  <a:lnTo>
                    <a:pt x="1039494" y="499872"/>
                  </a:lnTo>
                  <a:lnTo>
                    <a:pt x="1039494" y="477900"/>
                  </a:lnTo>
                  <a:close/>
                </a:path>
                <a:path w="1064895" h="548004">
                  <a:moveTo>
                    <a:pt x="544957" y="476250"/>
                  </a:moveTo>
                  <a:lnTo>
                    <a:pt x="532257" y="476250"/>
                  </a:lnTo>
                  <a:lnTo>
                    <a:pt x="544957" y="488950"/>
                  </a:lnTo>
                  <a:lnTo>
                    <a:pt x="544957" y="476250"/>
                  </a:lnTo>
                  <a:close/>
                </a:path>
                <a:path w="1064895" h="548004">
                  <a:moveTo>
                    <a:pt x="992523" y="476250"/>
                  </a:moveTo>
                  <a:lnTo>
                    <a:pt x="544957" y="476250"/>
                  </a:lnTo>
                  <a:lnTo>
                    <a:pt x="544957" y="488950"/>
                  </a:lnTo>
                  <a:lnTo>
                    <a:pt x="1014076" y="488950"/>
                  </a:lnTo>
                  <a:lnTo>
                    <a:pt x="992523" y="476250"/>
                  </a:lnTo>
                  <a:close/>
                </a:path>
                <a:path w="1064895" h="548004">
                  <a:moveTo>
                    <a:pt x="963549" y="429895"/>
                  </a:moveTo>
                  <a:lnTo>
                    <a:pt x="955802" y="432054"/>
                  </a:lnTo>
                  <a:lnTo>
                    <a:pt x="952245" y="438023"/>
                  </a:lnTo>
                  <a:lnTo>
                    <a:pt x="948816" y="444119"/>
                  </a:lnTo>
                  <a:lnTo>
                    <a:pt x="950849" y="451866"/>
                  </a:lnTo>
                  <a:lnTo>
                    <a:pt x="956817" y="455422"/>
                  </a:lnTo>
                  <a:lnTo>
                    <a:pt x="1014185" y="488886"/>
                  </a:lnTo>
                  <a:lnTo>
                    <a:pt x="1033017" y="477900"/>
                  </a:lnTo>
                  <a:lnTo>
                    <a:pt x="1039494" y="477900"/>
                  </a:lnTo>
                  <a:lnTo>
                    <a:pt x="1039494" y="476250"/>
                  </a:lnTo>
                  <a:lnTo>
                    <a:pt x="1042902" y="476250"/>
                  </a:lnTo>
                  <a:lnTo>
                    <a:pt x="963549" y="429895"/>
                  </a:lnTo>
                  <a:close/>
                </a:path>
                <a:path w="1064895" h="548004">
                  <a:moveTo>
                    <a:pt x="53936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519557" y="25400"/>
                  </a:lnTo>
                  <a:lnTo>
                    <a:pt x="519557" y="12700"/>
                  </a:lnTo>
                  <a:lnTo>
                    <a:pt x="544957" y="12700"/>
                  </a:lnTo>
                  <a:lnTo>
                    <a:pt x="544957" y="5587"/>
                  </a:lnTo>
                  <a:lnTo>
                    <a:pt x="539369" y="0"/>
                  </a:lnTo>
                  <a:close/>
                </a:path>
                <a:path w="1064895" h="548004">
                  <a:moveTo>
                    <a:pt x="544957" y="12700"/>
                  </a:moveTo>
                  <a:lnTo>
                    <a:pt x="519557" y="12700"/>
                  </a:lnTo>
                  <a:lnTo>
                    <a:pt x="532257" y="25400"/>
                  </a:lnTo>
                  <a:lnTo>
                    <a:pt x="544957" y="25400"/>
                  </a:lnTo>
                  <a:lnTo>
                    <a:pt x="544957" y="1270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670803" y="3380232"/>
              <a:ext cx="1274063" cy="62331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714238" y="3456940"/>
              <a:ext cx="1075055" cy="483870"/>
            </a:xfrm>
            <a:custGeom>
              <a:avLst/>
              <a:gdLst/>
              <a:ahLst/>
              <a:cxnLst/>
              <a:rect l="l" t="t" r="r" b="b"/>
              <a:pathLst>
                <a:path w="1075054" h="483870">
                  <a:moveTo>
                    <a:pt x="524637" y="458470"/>
                  </a:moveTo>
                  <a:lnTo>
                    <a:pt x="0" y="458470"/>
                  </a:lnTo>
                  <a:lnTo>
                    <a:pt x="0" y="483870"/>
                  </a:lnTo>
                  <a:lnTo>
                    <a:pt x="544449" y="483870"/>
                  </a:lnTo>
                  <a:lnTo>
                    <a:pt x="550037" y="478155"/>
                  </a:lnTo>
                  <a:lnTo>
                    <a:pt x="550037" y="471170"/>
                  </a:lnTo>
                  <a:lnTo>
                    <a:pt x="524637" y="471170"/>
                  </a:lnTo>
                  <a:lnTo>
                    <a:pt x="524637" y="458470"/>
                  </a:lnTo>
                  <a:close/>
                </a:path>
                <a:path w="1075054" h="483870">
                  <a:moveTo>
                    <a:pt x="1002592" y="46227"/>
                  </a:moveTo>
                  <a:lnTo>
                    <a:pt x="530351" y="46227"/>
                  </a:lnTo>
                  <a:lnTo>
                    <a:pt x="524637" y="51943"/>
                  </a:lnTo>
                  <a:lnTo>
                    <a:pt x="524637" y="471170"/>
                  </a:lnTo>
                  <a:lnTo>
                    <a:pt x="537337" y="458470"/>
                  </a:lnTo>
                  <a:lnTo>
                    <a:pt x="550037" y="458470"/>
                  </a:lnTo>
                  <a:lnTo>
                    <a:pt x="550037" y="71627"/>
                  </a:lnTo>
                  <a:lnTo>
                    <a:pt x="537337" y="71627"/>
                  </a:lnTo>
                  <a:lnTo>
                    <a:pt x="550037" y="58927"/>
                  </a:lnTo>
                  <a:lnTo>
                    <a:pt x="1024363" y="58927"/>
                  </a:lnTo>
                  <a:lnTo>
                    <a:pt x="1002592" y="46227"/>
                  </a:lnTo>
                  <a:close/>
                </a:path>
                <a:path w="1075054" h="483870">
                  <a:moveTo>
                    <a:pt x="550037" y="458470"/>
                  </a:moveTo>
                  <a:lnTo>
                    <a:pt x="537337" y="458470"/>
                  </a:lnTo>
                  <a:lnTo>
                    <a:pt x="524637" y="471170"/>
                  </a:lnTo>
                  <a:lnTo>
                    <a:pt x="550037" y="471170"/>
                  </a:lnTo>
                  <a:lnTo>
                    <a:pt x="550037" y="458470"/>
                  </a:lnTo>
                  <a:close/>
                </a:path>
                <a:path w="1075054" h="483870">
                  <a:moveTo>
                    <a:pt x="1024472" y="58991"/>
                  </a:moveTo>
                  <a:lnTo>
                    <a:pt x="961009" y="96012"/>
                  </a:lnTo>
                  <a:lnTo>
                    <a:pt x="958977" y="103759"/>
                  </a:lnTo>
                  <a:lnTo>
                    <a:pt x="962533" y="109855"/>
                  </a:lnTo>
                  <a:lnTo>
                    <a:pt x="966088" y="115824"/>
                  </a:lnTo>
                  <a:lnTo>
                    <a:pt x="973836" y="117983"/>
                  </a:lnTo>
                  <a:lnTo>
                    <a:pt x="1053189" y="71627"/>
                  </a:lnTo>
                  <a:lnTo>
                    <a:pt x="1049655" y="71627"/>
                  </a:lnTo>
                  <a:lnTo>
                    <a:pt x="1049655" y="69976"/>
                  </a:lnTo>
                  <a:lnTo>
                    <a:pt x="1043305" y="69976"/>
                  </a:lnTo>
                  <a:lnTo>
                    <a:pt x="1024472" y="58991"/>
                  </a:lnTo>
                  <a:close/>
                </a:path>
                <a:path w="1075054" h="483870">
                  <a:moveTo>
                    <a:pt x="550037" y="58927"/>
                  </a:moveTo>
                  <a:lnTo>
                    <a:pt x="537337" y="71627"/>
                  </a:lnTo>
                  <a:lnTo>
                    <a:pt x="550037" y="71627"/>
                  </a:lnTo>
                  <a:lnTo>
                    <a:pt x="550037" y="58927"/>
                  </a:lnTo>
                  <a:close/>
                </a:path>
                <a:path w="1075054" h="483870">
                  <a:moveTo>
                    <a:pt x="1024363" y="58927"/>
                  </a:moveTo>
                  <a:lnTo>
                    <a:pt x="550037" y="58927"/>
                  </a:lnTo>
                  <a:lnTo>
                    <a:pt x="550037" y="71627"/>
                  </a:lnTo>
                  <a:lnTo>
                    <a:pt x="1002810" y="71627"/>
                  </a:lnTo>
                  <a:lnTo>
                    <a:pt x="1024472" y="58991"/>
                  </a:lnTo>
                  <a:close/>
                </a:path>
                <a:path w="1075054" h="483870">
                  <a:moveTo>
                    <a:pt x="1053140" y="46227"/>
                  </a:moveTo>
                  <a:lnTo>
                    <a:pt x="1049655" y="46227"/>
                  </a:lnTo>
                  <a:lnTo>
                    <a:pt x="1049655" y="71627"/>
                  </a:lnTo>
                  <a:lnTo>
                    <a:pt x="1053189" y="71627"/>
                  </a:lnTo>
                  <a:lnTo>
                    <a:pt x="1074928" y="58927"/>
                  </a:lnTo>
                  <a:lnTo>
                    <a:pt x="1053140" y="46227"/>
                  </a:lnTo>
                  <a:close/>
                </a:path>
                <a:path w="1075054" h="483870">
                  <a:moveTo>
                    <a:pt x="1043305" y="48006"/>
                  </a:moveTo>
                  <a:lnTo>
                    <a:pt x="1024472" y="58991"/>
                  </a:lnTo>
                  <a:lnTo>
                    <a:pt x="1043305" y="69976"/>
                  </a:lnTo>
                  <a:lnTo>
                    <a:pt x="1043305" y="48006"/>
                  </a:lnTo>
                  <a:close/>
                </a:path>
                <a:path w="1075054" h="483870">
                  <a:moveTo>
                    <a:pt x="1049655" y="48006"/>
                  </a:moveTo>
                  <a:lnTo>
                    <a:pt x="1043305" y="48006"/>
                  </a:lnTo>
                  <a:lnTo>
                    <a:pt x="1043305" y="69976"/>
                  </a:lnTo>
                  <a:lnTo>
                    <a:pt x="1049655" y="69976"/>
                  </a:lnTo>
                  <a:lnTo>
                    <a:pt x="1049655" y="48006"/>
                  </a:lnTo>
                  <a:close/>
                </a:path>
                <a:path w="1075054" h="483870">
                  <a:moveTo>
                    <a:pt x="973836" y="0"/>
                  </a:moveTo>
                  <a:lnTo>
                    <a:pt x="966088" y="2032"/>
                  </a:lnTo>
                  <a:lnTo>
                    <a:pt x="958977" y="14224"/>
                  </a:lnTo>
                  <a:lnTo>
                    <a:pt x="961009" y="21971"/>
                  </a:lnTo>
                  <a:lnTo>
                    <a:pt x="1024472" y="58991"/>
                  </a:lnTo>
                  <a:lnTo>
                    <a:pt x="1043305" y="48006"/>
                  </a:lnTo>
                  <a:lnTo>
                    <a:pt x="1049655" y="48006"/>
                  </a:lnTo>
                  <a:lnTo>
                    <a:pt x="1049655" y="46227"/>
                  </a:lnTo>
                  <a:lnTo>
                    <a:pt x="1053140" y="46227"/>
                  </a:lnTo>
                  <a:lnTo>
                    <a:pt x="97383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33500" y="2394204"/>
              <a:ext cx="7027164" cy="62331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375663" y="2549995"/>
              <a:ext cx="6673215" cy="271145"/>
            </a:xfrm>
            <a:custGeom>
              <a:avLst/>
              <a:gdLst/>
              <a:ahLst/>
              <a:cxnLst/>
              <a:rect l="l" t="t" r="r" b="b"/>
              <a:pathLst>
                <a:path w="6673215" h="271144">
                  <a:moveTo>
                    <a:pt x="241300" y="105320"/>
                  </a:moveTo>
                  <a:lnTo>
                    <a:pt x="0" y="105320"/>
                  </a:lnTo>
                  <a:lnTo>
                    <a:pt x="0" y="165645"/>
                  </a:lnTo>
                  <a:lnTo>
                    <a:pt x="241300" y="165645"/>
                  </a:lnTo>
                  <a:lnTo>
                    <a:pt x="241300" y="105320"/>
                  </a:lnTo>
                  <a:close/>
                </a:path>
                <a:path w="6673215" h="271144">
                  <a:moveTo>
                    <a:pt x="663575" y="105320"/>
                  </a:moveTo>
                  <a:lnTo>
                    <a:pt x="422275" y="105320"/>
                  </a:lnTo>
                  <a:lnTo>
                    <a:pt x="422275" y="165645"/>
                  </a:lnTo>
                  <a:lnTo>
                    <a:pt x="663575" y="165645"/>
                  </a:lnTo>
                  <a:lnTo>
                    <a:pt x="663575" y="105320"/>
                  </a:lnTo>
                  <a:close/>
                </a:path>
                <a:path w="6673215" h="271144">
                  <a:moveTo>
                    <a:pt x="1085850" y="105320"/>
                  </a:moveTo>
                  <a:lnTo>
                    <a:pt x="844550" y="105320"/>
                  </a:lnTo>
                  <a:lnTo>
                    <a:pt x="844550" y="165645"/>
                  </a:lnTo>
                  <a:lnTo>
                    <a:pt x="1085850" y="165645"/>
                  </a:lnTo>
                  <a:lnTo>
                    <a:pt x="1085850" y="105320"/>
                  </a:lnTo>
                  <a:close/>
                </a:path>
                <a:path w="6673215" h="271144">
                  <a:moveTo>
                    <a:pt x="1508125" y="105320"/>
                  </a:moveTo>
                  <a:lnTo>
                    <a:pt x="1266825" y="105320"/>
                  </a:lnTo>
                  <a:lnTo>
                    <a:pt x="1266825" y="165645"/>
                  </a:lnTo>
                  <a:lnTo>
                    <a:pt x="1508125" y="165645"/>
                  </a:lnTo>
                  <a:lnTo>
                    <a:pt x="1508125" y="105320"/>
                  </a:lnTo>
                  <a:close/>
                </a:path>
                <a:path w="6673215" h="271144">
                  <a:moveTo>
                    <a:pt x="1930400" y="105320"/>
                  </a:moveTo>
                  <a:lnTo>
                    <a:pt x="1689100" y="105320"/>
                  </a:lnTo>
                  <a:lnTo>
                    <a:pt x="1689100" y="165645"/>
                  </a:lnTo>
                  <a:lnTo>
                    <a:pt x="1930400" y="165645"/>
                  </a:lnTo>
                  <a:lnTo>
                    <a:pt x="1930400" y="105320"/>
                  </a:lnTo>
                  <a:close/>
                </a:path>
                <a:path w="6673215" h="271144">
                  <a:moveTo>
                    <a:pt x="2352675" y="105320"/>
                  </a:moveTo>
                  <a:lnTo>
                    <a:pt x="2111375" y="105320"/>
                  </a:lnTo>
                  <a:lnTo>
                    <a:pt x="2111375" y="165645"/>
                  </a:lnTo>
                  <a:lnTo>
                    <a:pt x="2352675" y="165645"/>
                  </a:lnTo>
                  <a:lnTo>
                    <a:pt x="2352675" y="105320"/>
                  </a:lnTo>
                  <a:close/>
                </a:path>
                <a:path w="6673215" h="271144">
                  <a:moveTo>
                    <a:pt x="2774950" y="105320"/>
                  </a:moveTo>
                  <a:lnTo>
                    <a:pt x="2533650" y="105320"/>
                  </a:lnTo>
                  <a:lnTo>
                    <a:pt x="2533650" y="165645"/>
                  </a:lnTo>
                  <a:lnTo>
                    <a:pt x="2774950" y="165645"/>
                  </a:lnTo>
                  <a:lnTo>
                    <a:pt x="2774950" y="105320"/>
                  </a:lnTo>
                  <a:close/>
                </a:path>
                <a:path w="6673215" h="271144">
                  <a:moveTo>
                    <a:pt x="3197225" y="105320"/>
                  </a:moveTo>
                  <a:lnTo>
                    <a:pt x="2955925" y="105320"/>
                  </a:lnTo>
                  <a:lnTo>
                    <a:pt x="2955925" y="165645"/>
                  </a:lnTo>
                  <a:lnTo>
                    <a:pt x="3197225" y="165645"/>
                  </a:lnTo>
                  <a:lnTo>
                    <a:pt x="3197225" y="105320"/>
                  </a:lnTo>
                  <a:close/>
                </a:path>
                <a:path w="6673215" h="271144">
                  <a:moveTo>
                    <a:pt x="3619500" y="105320"/>
                  </a:moveTo>
                  <a:lnTo>
                    <a:pt x="3378200" y="105320"/>
                  </a:lnTo>
                  <a:lnTo>
                    <a:pt x="3378200" y="165645"/>
                  </a:lnTo>
                  <a:lnTo>
                    <a:pt x="3619500" y="165645"/>
                  </a:lnTo>
                  <a:lnTo>
                    <a:pt x="3619500" y="105320"/>
                  </a:lnTo>
                  <a:close/>
                </a:path>
                <a:path w="6673215" h="271144">
                  <a:moveTo>
                    <a:pt x="4041775" y="105320"/>
                  </a:moveTo>
                  <a:lnTo>
                    <a:pt x="3800475" y="105320"/>
                  </a:lnTo>
                  <a:lnTo>
                    <a:pt x="3800475" y="165645"/>
                  </a:lnTo>
                  <a:lnTo>
                    <a:pt x="4041775" y="165645"/>
                  </a:lnTo>
                  <a:lnTo>
                    <a:pt x="4041775" y="105320"/>
                  </a:lnTo>
                  <a:close/>
                </a:path>
                <a:path w="6673215" h="271144">
                  <a:moveTo>
                    <a:pt x="4464050" y="105320"/>
                  </a:moveTo>
                  <a:lnTo>
                    <a:pt x="4222750" y="105320"/>
                  </a:lnTo>
                  <a:lnTo>
                    <a:pt x="4222750" y="165645"/>
                  </a:lnTo>
                  <a:lnTo>
                    <a:pt x="4464050" y="165645"/>
                  </a:lnTo>
                  <a:lnTo>
                    <a:pt x="4464050" y="105320"/>
                  </a:lnTo>
                  <a:close/>
                </a:path>
                <a:path w="6673215" h="271144">
                  <a:moveTo>
                    <a:pt x="4886325" y="105320"/>
                  </a:moveTo>
                  <a:lnTo>
                    <a:pt x="4645025" y="105320"/>
                  </a:lnTo>
                  <a:lnTo>
                    <a:pt x="4645025" y="165645"/>
                  </a:lnTo>
                  <a:lnTo>
                    <a:pt x="4886325" y="165645"/>
                  </a:lnTo>
                  <a:lnTo>
                    <a:pt x="4886325" y="105320"/>
                  </a:lnTo>
                  <a:close/>
                </a:path>
                <a:path w="6673215" h="271144">
                  <a:moveTo>
                    <a:pt x="5308600" y="105320"/>
                  </a:moveTo>
                  <a:lnTo>
                    <a:pt x="5067300" y="105320"/>
                  </a:lnTo>
                  <a:lnTo>
                    <a:pt x="5067300" y="165645"/>
                  </a:lnTo>
                  <a:lnTo>
                    <a:pt x="5308600" y="165645"/>
                  </a:lnTo>
                  <a:lnTo>
                    <a:pt x="5308600" y="105320"/>
                  </a:lnTo>
                  <a:close/>
                </a:path>
                <a:path w="6673215" h="271144">
                  <a:moveTo>
                    <a:pt x="5730875" y="105320"/>
                  </a:moveTo>
                  <a:lnTo>
                    <a:pt x="5489575" y="105320"/>
                  </a:lnTo>
                  <a:lnTo>
                    <a:pt x="5489575" y="165645"/>
                  </a:lnTo>
                  <a:lnTo>
                    <a:pt x="5730875" y="165645"/>
                  </a:lnTo>
                  <a:lnTo>
                    <a:pt x="5730875" y="105320"/>
                  </a:lnTo>
                  <a:close/>
                </a:path>
                <a:path w="6673215" h="271144">
                  <a:moveTo>
                    <a:pt x="6153150" y="105320"/>
                  </a:moveTo>
                  <a:lnTo>
                    <a:pt x="5911850" y="105320"/>
                  </a:lnTo>
                  <a:lnTo>
                    <a:pt x="5911850" y="165645"/>
                  </a:lnTo>
                  <a:lnTo>
                    <a:pt x="6153150" y="165645"/>
                  </a:lnTo>
                  <a:lnTo>
                    <a:pt x="6153150" y="105320"/>
                  </a:lnTo>
                  <a:close/>
                </a:path>
                <a:path w="6673215" h="271144">
                  <a:moveTo>
                    <a:pt x="6553386" y="135546"/>
                  </a:moveTo>
                  <a:lnTo>
                    <a:pt x="6417056" y="215048"/>
                  </a:lnTo>
                  <a:lnTo>
                    <a:pt x="6408118" y="222998"/>
                  </a:lnTo>
                  <a:lnTo>
                    <a:pt x="6403086" y="233400"/>
                  </a:lnTo>
                  <a:lnTo>
                    <a:pt x="6402339" y="244945"/>
                  </a:lnTo>
                  <a:lnTo>
                    <a:pt x="6406261" y="256323"/>
                  </a:lnTo>
                  <a:lnTo>
                    <a:pt x="6414208" y="265243"/>
                  </a:lnTo>
                  <a:lnTo>
                    <a:pt x="6424596" y="270246"/>
                  </a:lnTo>
                  <a:lnTo>
                    <a:pt x="6436104" y="270986"/>
                  </a:lnTo>
                  <a:lnTo>
                    <a:pt x="6447409" y="267118"/>
                  </a:lnTo>
                  <a:lnTo>
                    <a:pt x="6621460" y="165645"/>
                  </a:lnTo>
                  <a:lnTo>
                    <a:pt x="6575425" y="165645"/>
                  </a:lnTo>
                  <a:lnTo>
                    <a:pt x="6575425" y="148398"/>
                  </a:lnTo>
                  <a:lnTo>
                    <a:pt x="6553386" y="135546"/>
                  </a:lnTo>
                  <a:close/>
                </a:path>
                <a:path w="6673215" h="271144">
                  <a:moveTo>
                    <a:pt x="6501554" y="105320"/>
                  </a:moveTo>
                  <a:lnTo>
                    <a:pt x="6334125" y="105320"/>
                  </a:lnTo>
                  <a:lnTo>
                    <a:pt x="6334125" y="165645"/>
                  </a:lnTo>
                  <a:lnTo>
                    <a:pt x="6501772" y="165645"/>
                  </a:lnTo>
                  <a:lnTo>
                    <a:pt x="6553386" y="135546"/>
                  </a:lnTo>
                  <a:lnTo>
                    <a:pt x="6501554" y="105320"/>
                  </a:lnTo>
                  <a:close/>
                </a:path>
                <a:path w="6673215" h="271144">
                  <a:moveTo>
                    <a:pt x="6575425" y="148398"/>
                  </a:moveTo>
                  <a:lnTo>
                    <a:pt x="6575425" y="165645"/>
                  </a:lnTo>
                  <a:lnTo>
                    <a:pt x="6621460" y="165645"/>
                  </a:lnTo>
                  <a:lnTo>
                    <a:pt x="6628431" y="161581"/>
                  </a:lnTo>
                  <a:lnTo>
                    <a:pt x="6598031" y="161581"/>
                  </a:lnTo>
                  <a:lnTo>
                    <a:pt x="6575425" y="148398"/>
                  </a:lnTo>
                  <a:close/>
                </a:path>
                <a:path w="6673215" h="271144">
                  <a:moveTo>
                    <a:pt x="6598031" y="109511"/>
                  </a:moveTo>
                  <a:lnTo>
                    <a:pt x="6575425" y="122694"/>
                  </a:lnTo>
                  <a:lnTo>
                    <a:pt x="6575425" y="148398"/>
                  </a:lnTo>
                  <a:lnTo>
                    <a:pt x="6598031" y="161581"/>
                  </a:lnTo>
                  <a:lnTo>
                    <a:pt x="6598031" y="109511"/>
                  </a:lnTo>
                  <a:close/>
                </a:path>
                <a:path w="6673215" h="271144">
                  <a:moveTo>
                    <a:pt x="6628474" y="109511"/>
                  </a:moveTo>
                  <a:lnTo>
                    <a:pt x="6598031" y="109511"/>
                  </a:lnTo>
                  <a:lnTo>
                    <a:pt x="6598031" y="161581"/>
                  </a:lnTo>
                  <a:lnTo>
                    <a:pt x="6628431" y="161581"/>
                  </a:lnTo>
                  <a:lnTo>
                    <a:pt x="6673087" y="135546"/>
                  </a:lnTo>
                  <a:lnTo>
                    <a:pt x="6628474" y="109511"/>
                  </a:lnTo>
                  <a:close/>
                </a:path>
                <a:path w="6673215" h="271144">
                  <a:moveTo>
                    <a:pt x="6575425" y="122694"/>
                  </a:moveTo>
                  <a:lnTo>
                    <a:pt x="6553386" y="135546"/>
                  </a:lnTo>
                  <a:lnTo>
                    <a:pt x="6575425" y="148398"/>
                  </a:lnTo>
                  <a:lnTo>
                    <a:pt x="6575425" y="122694"/>
                  </a:lnTo>
                  <a:close/>
                </a:path>
                <a:path w="6673215" h="271144">
                  <a:moveTo>
                    <a:pt x="6436104" y="0"/>
                  </a:moveTo>
                  <a:lnTo>
                    <a:pt x="6424596" y="783"/>
                  </a:lnTo>
                  <a:lnTo>
                    <a:pt x="6414208" y="5830"/>
                  </a:lnTo>
                  <a:lnTo>
                    <a:pt x="6406261" y="14769"/>
                  </a:lnTo>
                  <a:lnTo>
                    <a:pt x="6402339" y="26094"/>
                  </a:lnTo>
                  <a:lnTo>
                    <a:pt x="6403086" y="37645"/>
                  </a:lnTo>
                  <a:lnTo>
                    <a:pt x="6408118" y="48077"/>
                  </a:lnTo>
                  <a:lnTo>
                    <a:pt x="6417056" y="56044"/>
                  </a:lnTo>
                  <a:lnTo>
                    <a:pt x="6553386" y="135546"/>
                  </a:lnTo>
                  <a:lnTo>
                    <a:pt x="6575425" y="122694"/>
                  </a:lnTo>
                  <a:lnTo>
                    <a:pt x="6575425" y="105320"/>
                  </a:lnTo>
                  <a:lnTo>
                    <a:pt x="6621292" y="105320"/>
                  </a:lnTo>
                  <a:lnTo>
                    <a:pt x="6447409" y="3847"/>
                  </a:lnTo>
                  <a:lnTo>
                    <a:pt x="6436104" y="0"/>
                  </a:lnTo>
                  <a:close/>
                </a:path>
                <a:path w="6673215" h="271144">
                  <a:moveTo>
                    <a:pt x="6621292" y="105320"/>
                  </a:moveTo>
                  <a:lnTo>
                    <a:pt x="6575425" y="105320"/>
                  </a:lnTo>
                  <a:lnTo>
                    <a:pt x="6575425" y="122694"/>
                  </a:lnTo>
                  <a:lnTo>
                    <a:pt x="6598031" y="109511"/>
                  </a:lnTo>
                  <a:lnTo>
                    <a:pt x="6628474" y="109511"/>
                  </a:lnTo>
                  <a:lnTo>
                    <a:pt x="6621292" y="105320"/>
                  </a:lnTo>
                  <a:close/>
                </a:path>
              </a:pathLst>
            </a:custGeom>
            <a:solidFill>
              <a:srgbClr val="F47C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382394" y="2172969"/>
            <a:ext cx="1228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47C05"/>
                </a:solidFill>
                <a:latin typeface="Calibri"/>
                <a:cs typeface="Calibri"/>
              </a:rPr>
              <a:t>Baseline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4914" y="2172969"/>
            <a:ext cx="672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F47C05"/>
                </a:solidFill>
                <a:latin typeface="Calibri"/>
                <a:cs typeface="Calibri"/>
              </a:rPr>
              <a:t>days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02983" y="2172969"/>
            <a:ext cx="9277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47C05"/>
                </a:solidFill>
                <a:latin typeface="Calibri"/>
                <a:cs typeface="Calibri"/>
              </a:rPr>
              <a:t>weeks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9215">
              <a:lnSpc>
                <a:spcPct val="100000"/>
              </a:lnSpc>
              <a:spcBef>
                <a:spcPts val="105"/>
              </a:spcBef>
            </a:pPr>
            <a:r>
              <a:rPr dirty="0"/>
              <a:t>Cohort</a:t>
            </a:r>
            <a:r>
              <a:rPr spc="-30" dirty="0"/>
              <a:t> </a:t>
            </a:r>
            <a:r>
              <a:rPr spc="-10" dirty="0"/>
              <a:t>Study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3895">
              <a:lnSpc>
                <a:spcPct val="100000"/>
              </a:lnSpc>
              <a:spcBef>
                <a:spcPts val="105"/>
              </a:spcBef>
            </a:pPr>
            <a:r>
              <a:rPr dirty="0"/>
              <a:t>Important</a:t>
            </a:r>
            <a:r>
              <a:rPr spc="-80" dirty="0"/>
              <a:t> </a:t>
            </a:r>
            <a:r>
              <a:rPr spc="-20" dirty="0"/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7896225" cy="427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How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much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selection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bias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was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present?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285" algn="l"/>
              </a:tabLst>
            </a:pPr>
            <a:r>
              <a:rPr sz="2600" spc="-10" dirty="0">
                <a:latin typeface="Calibri"/>
                <a:cs typeface="Calibri"/>
              </a:rPr>
              <a:t>Were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only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people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risk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outcome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included?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Was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exposure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clear,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specific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measureable?</a:t>
            </a:r>
            <a:endParaRPr sz="2600">
              <a:latin typeface="Calibri"/>
              <a:cs typeface="Calibri"/>
            </a:endParaRPr>
          </a:p>
          <a:p>
            <a:pPr marL="756285" marR="905510" lvl="1" indent="-287020">
              <a:lnSpc>
                <a:spcPts val="25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</a:tabLst>
            </a:pPr>
            <a:r>
              <a:rPr sz="2600" spc="-10" dirty="0">
                <a:latin typeface="Calibri"/>
                <a:cs typeface="Calibri"/>
              </a:rPr>
              <a:t>Were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exposed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unexposed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similar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all </a:t>
            </a:r>
            <a:r>
              <a:rPr sz="2600" dirty="0">
                <a:latin typeface="Calibri"/>
                <a:cs typeface="Calibri"/>
              </a:rPr>
              <a:t>important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respects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except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exposure?</a:t>
            </a:r>
            <a:endParaRPr sz="2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Were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steps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taken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minimize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information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bias?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Was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outcome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clear,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specific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measureable?</a:t>
            </a:r>
            <a:endParaRPr sz="2600">
              <a:latin typeface="Calibri"/>
              <a:cs typeface="Calibri"/>
            </a:endParaRPr>
          </a:p>
          <a:p>
            <a:pPr marL="755015" marR="5080" lvl="1" indent="-285750">
              <a:lnSpc>
                <a:spcPct val="80000"/>
              </a:lnSpc>
              <a:spcBef>
                <a:spcPts val="62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Was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outcome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identified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same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way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both 	</a:t>
            </a:r>
            <a:r>
              <a:rPr sz="2600" spc="-10" dirty="0">
                <a:latin typeface="Calibri"/>
                <a:cs typeface="Calibri"/>
              </a:rPr>
              <a:t>groups?</a:t>
            </a:r>
            <a:endParaRPr sz="2600">
              <a:latin typeface="Calibri"/>
              <a:cs typeface="Calibri"/>
            </a:endParaRPr>
          </a:p>
          <a:p>
            <a:pPr marL="756285" marR="262890" lvl="1" indent="-287020">
              <a:lnSpc>
                <a:spcPct val="80000"/>
              </a:lnSpc>
              <a:spcBef>
                <a:spcPts val="62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Was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determination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outcome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made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an </a:t>
            </a:r>
            <a:r>
              <a:rPr sz="2600" dirty="0">
                <a:latin typeface="Calibri"/>
                <a:cs typeface="Calibri"/>
              </a:rPr>
              <a:t>observer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blinded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treatment?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3895">
              <a:lnSpc>
                <a:spcPct val="100000"/>
              </a:lnSpc>
              <a:spcBef>
                <a:spcPts val="105"/>
              </a:spcBef>
            </a:pPr>
            <a:r>
              <a:rPr dirty="0"/>
              <a:t>Important</a:t>
            </a:r>
            <a:r>
              <a:rPr spc="-80" dirty="0"/>
              <a:t> </a:t>
            </a:r>
            <a:r>
              <a:rPr spc="-20" dirty="0"/>
              <a:t>features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7646670" cy="42703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795020" indent="-342900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How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complete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were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follow-</a:t>
            </a:r>
            <a:r>
              <a:rPr sz="3000" dirty="0">
                <a:latin typeface="Calibri"/>
                <a:cs typeface="Calibri"/>
              </a:rPr>
              <a:t>up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both </a:t>
            </a:r>
            <a:r>
              <a:rPr sz="3000" spc="-10" dirty="0">
                <a:latin typeface="Calibri"/>
                <a:cs typeface="Calibri"/>
              </a:rPr>
              <a:t>groups?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What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efforts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were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made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limit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follow-</a:t>
            </a:r>
            <a:r>
              <a:rPr sz="2600" spc="-25" dirty="0">
                <a:latin typeface="Calibri"/>
                <a:cs typeface="Calibri"/>
              </a:rPr>
              <a:t>up?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Was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loss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follow-</a:t>
            </a:r>
            <a:r>
              <a:rPr sz="2600" dirty="0">
                <a:latin typeface="Calibri"/>
                <a:cs typeface="Calibri"/>
              </a:rPr>
              <a:t>up similar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both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groups?</a:t>
            </a:r>
            <a:endParaRPr sz="26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Were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potential</a:t>
            </a:r>
            <a:r>
              <a:rPr sz="3000" spc="-1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confounding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factors</a:t>
            </a:r>
            <a:r>
              <a:rPr sz="3000" spc="-1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sought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and </a:t>
            </a:r>
            <a:r>
              <a:rPr sz="3000" dirty="0">
                <a:latin typeface="Calibri"/>
                <a:cs typeface="Calibri"/>
              </a:rPr>
              <a:t>controlled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for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study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design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analysis?</a:t>
            </a:r>
            <a:endParaRPr sz="3000">
              <a:latin typeface="Calibri"/>
              <a:cs typeface="Calibri"/>
            </a:endParaRPr>
          </a:p>
          <a:p>
            <a:pPr marL="755015" marR="697865" lvl="1" indent="-285750">
              <a:lnSpc>
                <a:spcPts val="2810"/>
              </a:lnSpc>
              <a:spcBef>
                <a:spcPts val="64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Did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investigators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anticipate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gather 	</a:t>
            </a:r>
            <a:r>
              <a:rPr sz="2600" dirty="0">
                <a:latin typeface="Calibri"/>
                <a:cs typeface="Calibri"/>
              </a:rPr>
              <a:t>information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potential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confounding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factors?</a:t>
            </a:r>
            <a:endParaRPr sz="2600">
              <a:latin typeface="Calibri"/>
              <a:cs typeface="Calibri"/>
            </a:endParaRPr>
          </a:p>
          <a:p>
            <a:pPr marL="756285" marR="94615" lvl="1" indent="-287020">
              <a:lnSpc>
                <a:spcPts val="2810"/>
              </a:lnSpc>
              <a:spcBef>
                <a:spcPts val="620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What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methods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were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assess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control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10" dirty="0">
                <a:latin typeface="Calibri"/>
                <a:cs typeface="Calibri"/>
              </a:rPr>
              <a:t>confounding?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7034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Randomized</a:t>
            </a:r>
            <a:r>
              <a:rPr sz="4000" spc="-150" dirty="0"/>
              <a:t> </a:t>
            </a:r>
            <a:r>
              <a:rPr sz="4000" spc="-20" dirty="0"/>
              <a:t>Controlled</a:t>
            </a:r>
            <a:r>
              <a:rPr sz="4000" spc="-160" dirty="0"/>
              <a:t> </a:t>
            </a:r>
            <a:r>
              <a:rPr sz="4000" spc="-30" dirty="0"/>
              <a:t>Trials</a:t>
            </a:r>
            <a:r>
              <a:rPr sz="4000" spc="-120" dirty="0"/>
              <a:t> </a:t>
            </a:r>
            <a:r>
              <a:rPr sz="4000" spc="-10" dirty="0"/>
              <a:t>(RCTs)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184390" cy="36601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Experimental: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exposure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assigned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Randomization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assignment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Random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allocation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treatment</a:t>
            </a:r>
            <a:endParaRPr sz="2800">
              <a:latin typeface="Calibri"/>
              <a:cs typeface="Calibri"/>
            </a:endParaRPr>
          </a:p>
          <a:p>
            <a:pPr marL="755015" marR="130175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Results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(or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should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result!)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two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equivalent 	</a:t>
            </a:r>
            <a:r>
              <a:rPr sz="2800" dirty="0">
                <a:latin typeface="Calibri"/>
                <a:cs typeface="Calibri"/>
              </a:rPr>
              <a:t>groups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unmeasured 	confounders</a:t>
            </a: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Gold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Standard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causal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inference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89305">
              <a:lnSpc>
                <a:spcPct val="100000"/>
              </a:lnSpc>
              <a:spcBef>
                <a:spcPts val="105"/>
              </a:spcBef>
            </a:pPr>
            <a:r>
              <a:rPr dirty="0"/>
              <a:t>Randomized</a:t>
            </a:r>
            <a:r>
              <a:rPr spc="-155" dirty="0"/>
              <a:t> </a:t>
            </a:r>
            <a:r>
              <a:rPr dirty="0"/>
              <a:t>Controlled</a:t>
            </a:r>
            <a:r>
              <a:rPr spc="-140" dirty="0"/>
              <a:t> </a:t>
            </a:r>
            <a:r>
              <a:rPr spc="-25" dirty="0"/>
              <a:t>Trials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212"/>
            <a:ext cx="6818630" cy="142113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Advantages</a:t>
            </a:r>
            <a:endParaRPr sz="3200">
              <a:latin typeface="Calibri"/>
              <a:cs typeface="Calibri"/>
            </a:endParaRPr>
          </a:p>
          <a:p>
            <a:pPr marL="756285" marR="5080" indent="-287020">
              <a:lnSpc>
                <a:spcPts val="3020"/>
              </a:lnSpc>
              <a:spcBef>
                <a:spcPts val="74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Least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subject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biases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designs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b="1" dirty="0">
                <a:latin typeface="Calibri"/>
                <a:cs typeface="Calibri"/>
              </a:rPr>
              <a:t>IF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designed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implemented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well…!)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89305">
              <a:lnSpc>
                <a:spcPct val="100000"/>
              </a:lnSpc>
              <a:spcBef>
                <a:spcPts val="105"/>
              </a:spcBef>
            </a:pPr>
            <a:r>
              <a:rPr dirty="0"/>
              <a:t>Randomized</a:t>
            </a:r>
            <a:r>
              <a:rPr spc="-155" dirty="0"/>
              <a:t> </a:t>
            </a:r>
            <a:r>
              <a:rPr dirty="0"/>
              <a:t>Controlled</a:t>
            </a:r>
            <a:r>
              <a:rPr spc="-140" dirty="0"/>
              <a:t> </a:t>
            </a:r>
            <a:r>
              <a:rPr spc="-25" dirty="0"/>
              <a:t>Trials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212"/>
            <a:ext cx="7393940" cy="372110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Disadvantages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35" dirty="0">
                <a:latin typeface="Calibri"/>
                <a:cs typeface="Calibri"/>
              </a:rPr>
              <a:t>Intent-</a:t>
            </a:r>
            <a:r>
              <a:rPr sz="2800" spc="-30" dirty="0">
                <a:latin typeface="Calibri"/>
                <a:cs typeface="Calibri"/>
              </a:rPr>
              <a:t>to-</a:t>
            </a:r>
            <a:r>
              <a:rPr sz="2800" spc="-10" dirty="0">
                <a:latin typeface="Calibri"/>
                <a:cs typeface="Calibri"/>
              </a:rPr>
              <a:t>treat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5" dirty="0">
                <a:latin typeface="Calibri"/>
                <a:cs typeface="Calibri"/>
              </a:rPr>
              <a:t>Loss-</a:t>
            </a:r>
            <a:r>
              <a:rPr sz="2800" spc="-30" dirty="0">
                <a:latin typeface="Calibri"/>
                <a:cs typeface="Calibri"/>
              </a:rPr>
              <a:t>to-follow-</a:t>
            </a:r>
            <a:r>
              <a:rPr sz="2800" spc="-25" dirty="0">
                <a:latin typeface="Calibri"/>
                <a:cs typeface="Calibri"/>
              </a:rPr>
              <a:t>up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Randomization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issues</a:t>
            </a:r>
            <a:endParaRPr sz="2800">
              <a:latin typeface="Calibri"/>
              <a:cs typeface="Calibri"/>
            </a:endParaRPr>
          </a:p>
          <a:p>
            <a:pPr marL="755015" marR="5080" lvl="1" indent="-285750">
              <a:lnSpc>
                <a:spcPts val="3020"/>
              </a:lnSpc>
              <a:spcBef>
                <a:spcPts val="720"/>
              </a:spcBef>
              <a:buFont typeface="Arial"/>
              <a:buChar char="–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Not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“treatments”,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i.e.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are 	</a:t>
            </a:r>
            <a:r>
              <a:rPr sz="2800" spc="-10" dirty="0">
                <a:latin typeface="Calibri"/>
                <a:cs typeface="Calibri"/>
              </a:rPr>
              <a:t>assignable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ts val="2280"/>
              </a:lnSpc>
              <a:spcBef>
                <a:spcPts val="254"/>
              </a:spcBef>
              <a:buFont typeface="Arial"/>
              <a:buChar char="–"/>
              <a:tabLst>
                <a:tab pos="756285" algn="l"/>
              </a:tabLst>
            </a:pPr>
            <a:r>
              <a:rPr sz="2000" dirty="0">
                <a:latin typeface="Calibri"/>
                <a:cs typeface="Calibri"/>
              </a:rPr>
              <a:t>Note: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reporting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RCTs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see</a:t>
            </a:r>
            <a:endParaRPr sz="2000">
              <a:latin typeface="Calibri"/>
              <a:cs typeface="Calibri"/>
            </a:endParaRPr>
          </a:p>
          <a:p>
            <a:pPr marL="756285" marR="148590">
              <a:lnSpc>
                <a:spcPts val="2160"/>
              </a:lnSpc>
              <a:spcBef>
                <a:spcPts val="155"/>
              </a:spcBef>
            </a:pPr>
            <a:r>
              <a:rPr sz="2000" dirty="0">
                <a:latin typeface="Calibri"/>
                <a:cs typeface="Calibri"/>
              </a:rPr>
              <a:t>Altman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DG,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CONSORT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GROUP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(Consolidated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Standards</a:t>
            </a:r>
            <a:r>
              <a:rPr sz="2000" spc="-25" dirty="0">
                <a:latin typeface="Calibri"/>
                <a:cs typeface="Calibri"/>
              </a:rPr>
              <a:t> of </a:t>
            </a:r>
            <a:r>
              <a:rPr sz="2000" dirty="0">
                <a:latin typeface="Calibri"/>
                <a:cs typeface="Calibri"/>
              </a:rPr>
              <a:t>Reporting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Trials).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Med.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2001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17;134(8):663-</a:t>
            </a:r>
            <a:r>
              <a:rPr sz="2000" spc="-25" dirty="0">
                <a:latin typeface="Calibri"/>
                <a:cs typeface="Calibri"/>
              </a:rPr>
              <a:t>94.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2994"/>
            <a:ext cx="8042909" cy="533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006FC0"/>
                </a:solidFill>
                <a:latin typeface="Calibri"/>
                <a:cs typeface="Calibri"/>
              </a:rPr>
              <a:t>Research</a:t>
            </a:r>
            <a:r>
              <a:rPr sz="3000" spc="-1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006FC0"/>
                </a:solidFill>
                <a:latin typeface="Calibri"/>
                <a:cs typeface="Calibri"/>
              </a:rPr>
              <a:t>Question</a:t>
            </a:r>
            <a:endParaRPr sz="3000">
              <a:latin typeface="Calibri"/>
              <a:cs typeface="Calibri"/>
            </a:endParaRPr>
          </a:p>
          <a:p>
            <a:pPr marL="355600" marR="591185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i="1" spc="-95" dirty="0">
                <a:latin typeface="Calibri"/>
                <a:cs typeface="Calibri"/>
              </a:rPr>
              <a:t>To</a:t>
            </a:r>
            <a:r>
              <a:rPr sz="3000" i="1" spc="-7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determine</a:t>
            </a:r>
            <a:r>
              <a:rPr sz="3000" i="1" spc="-7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whether</a:t>
            </a:r>
            <a:r>
              <a:rPr sz="3000" i="1" spc="-8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resident’s</a:t>
            </a:r>
            <a:r>
              <a:rPr sz="3000" i="1" spc="-9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attitudes</a:t>
            </a:r>
            <a:r>
              <a:rPr sz="3000" i="1" spc="-95" dirty="0">
                <a:latin typeface="Calibri"/>
                <a:cs typeface="Calibri"/>
              </a:rPr>
              <a:t> </a:t>
            </a:r>
            <a:r>
              <a:rPr sz="3000" i="1" spc="-25" dirty="0">
                <a:latin typeface="Calibri"/>
                <a:cs typeface="Calibri"/>
              </a:rPr>
              <a:t>and </a:t>
            </a:r>
            <a:r>
              <a:rPr sz="3000" i="1" dirty="0">
                <a:latin typeface="Calibri"/>
                <a:cs typeface="Calibri"/>
              </a:rPr>
              <a:t>skills</a:t>
            </a:r>
            <a:r>
              <a:rPr sz="3000" i="1" spc="-4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in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diabetes</a:t>
            </a:r>
            <a:r>
              <a:rPr sz="3000" i="1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management</a:t>
            </a:r>
            <a:r>
              <a:rPr sz="3000" i="1" spc="-7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and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counseling </a:t>
            </a:r>
            <a:r>
              <a:rPr sz="3000" i="1" dirty="0">
                <a:latin typeface="Calibri"/>
                <a:cs typeface="Calibri"/>
              </a:rPr>
              <a:t>change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after</a:t>
            </a:r>
            <a:r>
              <a:rPr sz="3000" i="1" spc="-3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</a:t>
            </a:r>
            <a:r>
              <a:rPr sz="3000" i="1" spc="-2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curricular</a:t>
            </a:r>
            <a:r>
              <a:rPr sz="3000" i="1" spc="-4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intervention.</a:t>
            </a:r>
            <a:endParaRPr sz="3000">
              <a:latin typeface="Calibri"/>
              <a:cs typeface="Calibri"/>
            </a:endParaRPr>
          </a:p>
          <a:p>
            <a:pPr marL="355600" marR="34163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i="1" spc="-95" dirty="0">
                <a:latin typeface="Calibri"/>
                <a:cs typeface="Calibri"/>
              </a:rPr>
              <a:t>To</a:t>
            </a:r>
            <a:r>
              <a:rPr sz="3000" i="1" spc="-7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determine</a:t>
            </a:r>
            <a:r>
              <a:rPr sz="3000" i="1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whether</a:t>
            </a:r>
            <a:r>
              <a:rPr sz="3000" i="1" spc="-7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patient</a:t>
            </a:r>
            <a:r>
              <a:rPr sz="3000" i="1" spc="-8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outcomes</a:t>
            </a:r>
            <a:r>
              <a:rPr sz="3000" i="1" spc="-7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related </a:t>
            </a:r>
            <a:r>
              <a:rPr sz="3000" i="1" dirty="0">
                <a:latin typeface="Calibri"/>
                <a:cs typeface="Calibri"/>
              </a:rPr>
              <a:t>to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diabetes</a:t>
            </a:r>
            <a:r>
              <a:rPr sz="3000" i="1" spc="-8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(i.e.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weight,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smoking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status)</a:t>
            </a:r>
            <a:r>
              <a:rPr sz="3000" i="1" spc="-80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change </a:t>
            </a:r>
            <a:r>
              <a:rPr sz="3000" i="1" dirty="0">
                <a:latin typeface="Calibri"/>
                <a:cs typeface="Calibri"/>
              </a:rPr>
              <a:t>after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curricular</a:t>
            </a:r>
            <a:r>
              <a:rPr sz="3000" i="1" spc="-7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intervention</a:t>
            </a:r>
            <a:r>
              <a:rPr sz="3000" i="1" spc="-4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among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residents.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3000" spc="-10" dirty="0">
                <a:solidFill>
                  <a:srgbClr val="006FC0"/>
                </a:solidFill>
                <a:latin typeface="Calibri"/>
                <a:cs typeface="Calibri"/>
              </a:rPr>
              <a:t>Hypothesis</a:t>
            </a:r>
            <a:endParaRPr sz="3000">
              <a:latin typeface="Calibri"/>
              <a:cs typeface="Calibri"/>
            </a:endParaRPr>
          </a:p>
          <a:p>
            <a:pPr marL="355600" marR="7810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i="1" spc="-10" dirty="0">
                <a:latin typeface="Calibri"/>
                <a:cs typeface="Calibri"/>
              </a:rPr>
              <a:t>Attitudes</a:t>
            </a:r>
            <a:r>
              <a:rPr sz="3000" i="1" spc="-8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and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skills</a:t>
            </a:r>
            <a:r>
              <a:rPr sz="3000" i="1" spc="-4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related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to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diabetes </a:t>
            </a:r>
            <a:r>
              <a:rPr sz="3000" i="1" dirty="0">
                <a:latin typeface="Calibri"/>
                <a:cs typeface="Calibri"/>
              </a:rPr>
              <a:t>management</a:t>
            </a:r>
            <a:r>
              <a:rPr sz="3000" i="1" spc="-7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and</a:t>
            </a:r>
            <a:r>
              <a:rPr sz="3000" i="1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counseling</a:t>
            </a:r>
            <a:r>
              <a:rPr sz="3000" i="1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will</a:t>
            </a:r>
            <a:r>
              <a:rPr sz="3000" i="1" spc="-3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improve</a:t>
            </a:r>
            <a:r>
              <a:rPr sz="3000" i="1" spc="-45" dirty="0">
                <a:latin typeface="Calibri"/>
                <a:cs typeface="Calibri"/>
              </a:rPr>
              <a:t> </a:t>
            </a:r>
            <a:r>
              <a:rPr sz="3000" i="1" spc="-20" dirty="0">
                <a:latin typeface="Calibri"/>
                <a:cs typeface="Calibri"/>
              </a:rPr>
              <a:t>among </a:t>
            </a:r>
            <a:r>
              <a:rPr sz="3000" i="1" dirty="0">
                <a:latin typeface="Calibri"/>
                <a:cs typeface="Calibri"/>
              </a:rPr>
              <a:t>residents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after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</a:t>
            </a:r>
            <a:r>
              <a:rPr sz="3000" i="1" spc="-4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curricular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intervention.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i="1" dirty="0">
                <a:latin typeface="Calibri"/>
                <a:cs typeface="Calibri"/>
              </a:rPr>
              <a:t>Fewer</a:t>
            </a:r>
            <a:r>
              <a:rPr sz="3000" i="1" spc="-5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patients</a:t>
            </a:r>
            <a:r>
              <a:rPr sz="3000" i="1" spc="-8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with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diabetes</a:t>
            </a:r>
            <a:r>
              <a:rPr sz="3000" i="1" spc="-8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will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smoke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over</a:t>
            </a:r>
            <a:r>
              <a:rPr sz="3000" i="1" spc="-45" dirty="0">
                <a:latin typeface="Calibri"/>
                <a:cs typeface="Calibri"/>
              </a:rPr>
              <a:t> </a:t>
            </a:r>
            <a:r>
              <a:rPr sz="3000" i="1" spc="-20" dirty="0">
                <a:latin typeface="Calibri"/>
                <a:cs typeface="Calibri"/>
              </a:rPr>
              <a:t>time </a:t>
            </a:r>
            <a:r>
              <a:rPr sz="3000" i="1" dirty="0">
                <a:latin typeface="Calibri"/>
                <a:cs typeface="Calibri"/>
              </a:rPr>
              <a:t>after</a:t>
            </a:r>
            <a:r>
              <a:rPr sz="3000" i="1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</a:t>
            </a:r>
            <a:r>
              <a:rPr sz="3000" i="1" spc="-4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curricular</a:t>
            </a:r>
            <a:r>
              <a:rPr sz="3000" i="1" spc="-8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intervention</a:t>
            </a:r>
            <a:r>
              <a:rPr sz="3000" i="1" spc="-5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among</a:t>
            </a:r>
            <a:r>
              <a:rPr sz="3000" i="1" spc="-6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residents.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Basic</a:t>
            </a:r>
            <a:r>
              <a:rPr sz="4000" spc="-120" dirty="0"/>
              <a:t> </a:t>
            </a:r>
            <a:r>
              <a:rPr sz="4000" dirty="0"/>
              <a:t>Study</a:t>
            </a:r>
            <a:r>
              <a:rPr sz="4000" spc="-100" dirty="0"/>
              <a:t> </a:t>
            </a:r>
            <a:r>
              <a:rPr sz="4000" dirty="0"/>
              <a:t>Designs</a:t>
            </a:r>
            <a:r>
              <a:rPr sz="4000" spc="-100" dirty="0"/>
              <a:t> </a:t>
            </a:r>
            <a:r>
              <a:rPr sz="4000" dirty="0"/>
              <a:t>and</a:t>
            </a:r>
            <a:r>
              <a:rPr sz="4000" spc="-100" dirty="0"/>
              <a:t> </a:t>
            </a:r>
            <a:r>
              <a:rPr sz="4000" dirty="0"/>
              <a:t>their</a:t>
            </a:r>
            <a:r>
              <a:rPr sz="4000" spc="-110" dirty="0"/>
              <a:t> </a:t>
            </a:r>
            <a:r>
              <a:rPr sz="4000" spc="-10" dirty="0"/>
              <a:t>Hierarchy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93686" y="5599150"/>
            <a:ext cx="5581015" cy="52514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996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8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Systematic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80986" y="2388997"/>
            <a:ext cx="5606415" cy="3230880"/>
            <a:chOff x="680986" y="2388997"/>
            <a:chExt cx="5606415" cy="3230880"/>
          </a:xfrm>
        </p:grpSpPr>
        <p:sp>
          <p:nvSpPr>
            <p:cNvPr id="5" name="object 5"/>
            <p:cNvSpPr/>
            <p:nvPr/>
          </p:nvSpPr>
          <p:spPr>
            <a:xfrm>
              <a:off x="693686" y="4799838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20">
                  <a:moveTo>
                    <a:pt x="5581002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2689593" y="524510"/>
                  </a:lnTo>
                  <a:lnTo>
                    <a:pt x="2689593" y="605409"/>
                  </a:lnTo>
                  <a:lnTo>
                    <a:pt x="2588628" y="605409"/>
                  </a:lnTo>
                  <a:lnTo>
                    <a:pt x="2790431" y="807199"/>
                  </a:lnTo>
                  <a:lnTo>
                    <a:pt x="2992361" y="605409"/>
                  </a:lnTo>
                  <a:lnTo>
                    <a:pt x="2891396" y="605409"/>
                  </a:lnTo>
                  <a:lnTo>
                    <a:pt x="2891396" y="524510"/>
                  </a:lnTo>
                  <a:lnTo>
                    <a:pt x="5581002" y="524510"/>
                  </a:lnTo>
                  <a:lnTo>
                    <a:pt x="558100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3686" y="4799838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20">
                  <a:moveTo>
                    <a:pt x="5581002" y="524510"/>
                  </a:moveTo>
                  <a:lnTo>
                    <a:pt x="2891396" y="524510"/>
                  </a:lnTo>
                  <a:lnTo>
                    <a:pt x="2891396" y="605409"/>
                  </a:lnTo>
                  <a:lnTo>
                    <a:pt x="2992361" y="605409"/>
                  </a:lnTo>
                  <a:lnTo>
                    <a:pt x="2790431" y="807199"/>
                  </a:lnTo>
                  <a:lnTo>
                    <a:pt x="2588628" y="605409"/>
                  </a:lnTo>
                  <a:lnTo>
                    <a:pt x="2689593" y="605409"/>
                  </a:lnTo>
                  <a:lnTo>
                    <a:pt x="2689593" y="524510"/>
                  </a:lnTo>
                  <a:lnTo>
                    <a:pt x="0" y="524510"/>
                  </a:lnTo>
                  <a:lnTo>
                    <a:pt x="0" y="0"/>
                  </a:lnTo>
                  <a:lnTo>
                    <a:pt x="5581002" y="0"/>
                  </a:lnTo>
                  <a:lnTo>
                    <a:pt x="5581002" y="52451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3686" y="4000372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20">
                  <a:moveTo>
                    <a:pt x="5581002" y="0"/>
                  </a:moveTo>
                  <a:lnTo>
                    <a:pt x="0" y="0"/>
                  </a:lnTo>
                  <a:lnTo>
                    <a:pt x="0" y="524637"/>
                  </a:lnTo>
                  <a:lnTo>
                    <a:pt x="2689593" y="524637"/>
                  </a:lnTo>
                  <a:lnTo>
                    <a:pt x="2689593" y="605535"/>
                  </a:lnTo>
                  <a:lnTo>
                    <a:pt x="2588628" y="605535"/>
                  </a:lnTo>
                  <a:lnTo>
                    <a:pt x="2790431" y="807338"/>
                  </a:lnTo>
                  <a:lnTo>
                    <a:pt x="2992361" y="605535"/>
                  </a:lnTo>
                  <a:lnTo>
                    <a:pt x="2891396" y="605535"/>
                  </a:lnTo>
                  <a:lnTo>
                    <a:pt x="2891396" y="524637"/>
                  </a:lnTo>
                  <a:lnTo>
                    <a:pt x="5581002" y="524637"/>
                  </a:lnTo>
                  <a:lnTo>
                    <a:pt x="558100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3686" y="4000372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20">
                  <a:moveTo>
                    <a:pt x="5581002" y="524637"/>
                  </a:moveTo>
                  <a:lnTo>
                    <a:pt x="2891396" y="524637"/>
                  </a:lnTo>
                  <a:lnTo>
                    <a:pt x="2891396" y="605535"/>
                  </a:lnTo>
                  <a:lnTo>
                    <a:pt x="2992361" y="605535"/>
                  </a:lnTo>
                  <a:lnTo>
                    <a:pt x="2790431" y="807338"/>
                  </a:lnTo>
                  <a:lnTo>
                    <a:pt x="2588628" y="605535"/>
                  </a:lnTo>
                  <a:lnTo>
                    <a:pt x="2689593" y="605535"/>
                  </a:lnTo>
                  <a:lnTo>
                    <a:pt x="2689593" y="524637"/>
                  </a:lnTo>
                  <a:lnTo>
                    <a:pt x="0" y="524637"/>
                  </a:lnTo>
                  <a:lnTo>
                    <a:pt x="0" y="0"/>
                  </a:lnTo>
                  <a:lnTo>
                    <a:pt x="5581002" y="0"/>
                  </a:lnTo>
                  <a:lnTo>
                    <a:pt x="5581002" y="52463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3686" y="3201034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20">
                  <a:moveTo>
                    <a:pt x="5581002" y="0"/>
                  </a:moveTo>
                  <a:lnTo>
                    <a:pt x="0" y="0"/>
                  </a:lnTo>
                  <a:lnTo>
                    <a:pt x="0" y="524509"/>
                  </a:lnTo>
                  <a:lnTo>
                    <a:pt x="2689593" y="524509"/>
                  </a:lnTo>
                  <a:lnTo>
                    <a:pt x="2689593" y="605408"/>
                  </a:lnTo>
                  <a:lnTo>
                    <a:pt x="2588628" y="605408"/>
                  </a:lnTo>
                  <a:lnTo>
                    <a:pt x="2790431" y="807212"/>
                  </a:lnTo>
                  <a:lnTo>
                    <a:pt x="2992361" y="605408"/>
                  </a:lnTo>
                  <a:lnTo>
                    <a:pt x="2891396" y="605408"/>
                  </a:lnTo>
                  <a:lnTo>
                    <a:pt x="2891396" y="524509"/>
                  </a:lnTo>
                  <a:lnTo>
                    <a:pt x="5581002" y="524509"/>
                  </a:lnTo>
                  <a:lnTo>
                    <a:pt x="558100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3686" y="3201034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20">
                  <a:moveTo>
                    <a:pt x="5581002" y="524509"/>
                  </a:moveTo>
                  <a:lnTo>
                    <a:pt x="2891396" y="524509"/>
                  </a:lnTo>
                  <a:lnTo>
                    <a:pt x="2891396" y="605408"/>
                  </a:lnTo>
                  <a:lnTo>
                    <a:pt x="2992361" y="605408"/>
                  </a:lnTo>
                  <a:lnTo>
                    <a:pt x="2790431" y="807212"/>
                  </a:lnTo>
                  <a:lnTo>
                    <a:pt x="2588628" y="605408"/>
                  </a:lnTo>
                  <a:lnTo>
                    <a:pt x="2689593" y="605408"/>
                  </a:lnTo>
                  <a:lnTo>
                    <a:pt x="2689593" y="524509"/>
                  </a:lnTo>
                  <a:lnTo>
                    <a:pt x="0" y="524509"/>
                  </a:lnTo>
                  <a:lnTo>
                    <a:pt x="0" y="0"/>
                  </a:lnTo>
                  <a:lnTo>
                    <a:pt x="5581002" y="0"/>
                  </a:lnTo>
                  <a:lnTo>
                    <a:pt x="5581002" y="52450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3686" y="2401697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19">
                  <a:moveTo>
                    <a:pt x="5581002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2689593" y="524510"/>
                  </a:lnTo>
                  <a:lnTo>
                    <a:pt x="2689593" y="605408"/>
                  </a:lnTo>
                  <a:lnTo>
                    <a:pt x="2588628" y="605408"/>
                  </a:lnTo>
                  <a:lnTo>
                    <a:pt x="2790431" y="807212"/>
                  </a:lnTo>
                  <a:lnTo>
                    <a:pt x="2992361" y="605408"/>
                  </a:lnTo>
                  <a:lnTo>
                    <a:pt x="2891396" y="605408"/>
                  </a:lnTo>
                  <a:lnTo>
                    <a:pt x="2891396" y="524510"/>
                  </a:lnTo>
                  <a:lnTo>
                    <a:pt x="5581002" y="524510"/>
                  </a:lnTo>
                  <a:lnTo>
                    <a:pt x="558100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3686" y="2401697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19">
                  <a:moveTo>
                    <a:pt x="5581002" y="524510"/>
                  </a:moveTo>
                  <a:lnTo>
                    <a:pt x="2891396" y="524510"/>
                  </a:lnTo>
                  <a:lnTo>
                    <a:pt x="2891396" y="605408"/>
                  </a:lnTo>
                  <a:lnTo>
                    <a:pt x="2992361" y="605408"/>
                  </a:lnTo>
                  <a:lnTo>
                    <a:pt x="2790431" y="807212"/>
                  </a:lnTo>
                  <a:lnTo>
                    <a:pt x="2588628" y="605408"/>
                  </a:lnTo>
                  <a:lnTo>
                    <a:pt x="2689593" y="605408"/>
                  </a:lnTo>
                  <a:lnTo>
                    <a:pt x="2689593" y="524510"/>
                  </a:lnTo>
                  <a:lnTo>
                    <a:pt x="0" y="524510"/>
                  </a:lnTo>
                  <a:lnTo>
                    <a:pt x="0" y="0"/>
                  </a:lnTo>
                  <a:lnTo>
                    <a:pt x="5581002" y="0"/>
                  </a:lnTo>
                  <a:lnTo>
                    <a:pt x="5581002" y="52451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164207" y="2488184"/>
            <a:ext cx="2639695" cy="269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Descriptive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800">
              <a:latin typeface="Calibri"/>
              <a:cs typeface="Calibri"/>
            </a:endParaRPr>
          </a:p>
          <a:p>
            <a:pPr marL="436245" marR="426720" algn="ctr">
              <a:lnSpc>
                <a:spcPct val="2914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Case-Control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Study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Cohort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Controlled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80986" y="1589658"/>
            <a:ext cx="5606415" cy="833119"/>
            <a:chOff x="680986" y="1589658"/>
            <a:chExt cx="5606415" cy="833119"/>
          </a:xfrm>
        </p:grpSpPr>
        <p:sp>
          <p:nvSpPr>
            <p:cNvPr id="15" name="object 15"/>
            <p:cNvSpPr/>
            <p:nvPr/>
          </p:nvSpPr>
          <p:spPr>
            <a:xfrm>
              <a:off x="693686" y="1602358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19">
                  <a:moveTo>
                    <a:pt x="5581002" y="0"/>
                  </a:moveTo>
                  <a:lnTo>
                    <a:pt x="0" y="0"/>
                  </a:lnTo>
                  <a:lnTo>
                    <a:pt x="0" y="524510"/>
                  </a:lnTo>
                  <a:lnTo>
                    <a:pt x="2689593" y="524510"/>
                  </a:lnTo>
                  <a:lnTo>
                    <a:pt x="2689593" y="605408"/>
                  </a:lnTo>
                  <a:lnTo>
                    <a:pt x="2588628" y="605408"/>
                  </a:lnTo>
                  <a:lnTo>
                    <a:pt x="2790431" y="807212"/>
                  </a:lnTo>
                  <a:lnTo>
                    <a:pt x="2992361" y="605408"/>
                  </a:lnTo>
                  <a:lnTo>
                    <a:pt x="2891396" y="605408"/>
                  </a:lnTo>
                  <a:lnTo>
                    <a:pt x="2891396" y="524510"/>
                  </a:lnTo>
                  <a:lnTo>
                    <a:pt x="5581002" y="524510"/>
                  </a:lnTo>
                  <a:lnTo>
                    <a:pt x="558100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3686" y="1602358"/>
              <a:ext cx="5581015" cy="807720"/>
            </a:xfrm>
            <a:custGeom>
              <a:avLst/>
              <a:gdLst/>
              <a:ahLst/>
              <a:cxnLst/>
              <a:rect l="l" t="t" r="r" b="b"/>
              <a:pathLst>
                <a:path w="5581015" h="807719">
                  <a:moveTo>
                    <a:pt x="5581002" y="524510"/>
                  </a:moveTo>
                  <a:lnTo>
                    <a:pt x="2891396" y="524510"/>
                  </a:lnTo>
                  <a:lnTo>
                    <a:pt x="2891396" y="605408"/>
                  </a:lnTo>
                  <a:lnTo>
                    <a:pt x="2992361" y="605408"/>
                  </a:lnTo>
                  <a:lnTo>
                    <a:pt x="2790431" y="807212"/>
                  </a:lnTo>
                  <a:lnTo>
                    <a:pt x="2588628" y="605408"/>
                  </a:lnTo>
                  <a:lnTo>
                    <a:pt x="2689593" y="605408"/>
                  </a:lnTo>
                  <a:lnTo>
                    <a:pt x="2689593" y="524510"/>
                  </a:lnTo>
                  <a:lnTo>
                    <a:pt x="0" y="524510"/>
                  </a:lnTo>
                  <a:lnTo>
                    <a:pt x="0" y="0"/>
                  </a:lnTo>
                  <a:lnTo>
                    <a:pt x="5581002" y="0"/>
                  </a:lnTo>
                  <a:lnTo>
                    <a:pt x="5581002" y="52451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551302" y="1688719"/>
            <a:ext cx="1864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Observation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2464" y="6330188"/>
            <a:ext cx="2546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Adapted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from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Gordis,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1996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240553" y="2093976"/>
            <a:ext cx="906780" cy="3694429"/>
            <a:chOff x="7240553" y="2093976"/>
            <a:chExt cx="906780" cy="3694429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0553" y="2093976"/>
              <a:ext cx="906720" cy="369417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75829" y="2109089"/>
              <a:ext cx="835533" cy="362482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275829" y="2109089"/>
              <a:ext cx="835660" cy="3625215"/>
            </a:xfrm>
            <a:custGeom>
              <a:avLst/>
              <a:gdLst/>
              <a:ahLst/>
              <a:cxnLst/>
              <a:rect l="l" t="t" r="r" b="b"/>
              <a:pathLst>
                <a:path w="835659" h="3625215">
                  <a:moveTo>
                    <a:pt x="0" y="3207004"/>
                  </a:moveTo>
                  <a:lnTo>
                    <a:pt x="208788" y="3207004"/>
                  </a:lnTo>
                  <a:lnTo>
                    <a:pt x="208788" y="0"/>
                  </a:lnTo>
                  <a:lnTo>
                    <a:pt x="626618" y="0"/>
                  </a:lnTo>
                  <a:lnTo>
                    <a:pt x="626618" y="3207004"/>
                  </a:lnTo>
                  <a:lnTo>
                    <a:pt x="835533" y="3207004"/>
                  </a:lnTo>
                  <a:lnTo>
                    <a:pt x="417702" y="3624821"/>
                  </a:lnTo>
                  <a:lnTo>
                    <a:pt x="0" y="3207004"/>
                  </a:lnTo>
                  <a:close/>
                </a:path>
              </a:pathLst>
            </a:custGeom>
            <a:ln w="952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821169" y="1513077"/>
            <a:ext cx="18542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Hypothesis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91857" y="5710834"/>
            <a:ext cx="15113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001F5F"/>
                </a:solidFill>
                <a:latin typeface="Calibri"/>
                <a:cs typeface="Calibri"/>
              </a:rPr>
              <a:t>Causality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1093" y="-4762"/>
            <a:ext cx="8059420" cy="6567805"/>
            <a:chOff x="621093" y="-4762"/>
            <a:chExt cx="8059420" cy="65678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1658" y="122489"/>
              <a:ext cx="6950150" cy="624697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25855" y="0"/>
              <a:ext cx="8049895" cy="6558280"/>
            </a:xfrm>
            <a:custGeom>
              <a:avLst/>
              <a:gdLst/>
              <a:ahLst/>
              <a:cxnLst/>
              <a:rect l="l" t="t" r="r" b="b"/>
              <a:pathLst>
                <a:path w="8049895" h="6558280">
                  <a:moveTo>
                    <a:pt x="0" y="6557962"/>
                  </a:moveTo>
                  <a:lnTo>
                    <a:pt x="8049895" y="6557962"/>
                  </a:lnTo>
                  <a:lnTo>
                    <a:pt x="8049895" y="0"/>
                  </a:lnTo>
                </a:path>
                <a:path w="8049895" h="6558280">
                  <a:moveTo>
                    <a:pt x="0" y="0"/>
                  </a:moveTo>
                  <a:lnTo>
                    <a:pt x="0" y="6557962"/>
                  </a:lnTo>
                </a:path>
              </a:pathLst>
            </a:custGeom>
            <a:ln w="95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884034" y="6578600"/>
            <a:ext cx="1412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08080"/>
                </a:solidFill>
                <a:latin typeface="Calibri"/>
                <a:cs typeface="Calibri"/>
              </a:rPr>
              <a:t>Grimes</a:t>
            </a:r>
            <a:r>
              <a:rPr sz="1200" spc="-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808080"/>
                </a:solidFill>
                <a:latin typeface="Calibri"/>
                <a:cs typeface="Calibri"/>
              </a:rPr>
              <a:t>&amp;</a:t>
            </a:r>
            <a:r>
              <a:rPr sz="1200" spc="-1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808080"/>
                </a:solidFill>
                <a:latin typeface="Calibri"/>
                <a:cs typeface="Calibri"/>
              </a:rPr>
              <a:t>Schulz,</a:t>
            </a:r>
            <a:r>
              <a:rPr sz="1200" spc="-20" dirty="0">
                <a:solidFill>
                  <a:srgbClr val="808080"/>
                </a:solidFill>
                <a:latin typeface="Calibri"/>
                <a:cs typeface="Calibri"/>
              </a:rPr>
              <a:t> 2002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28900">
              <a:lnSpc>
                <a:spcPct val="100000"/>
              </a:lnSpc>
              <a:spcBef>
                <a:spcPts val="105"/>
              </a:spcBef>
            </a:pPr>
            <a:r>
              <a:rPr dirty="0"/>
              <a:t>Study </a:t>
            </a:r>
            <a:r>
              <a:rPr spc="-10"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94854"/>
            <a:ext cx="6378575" cy="244030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4965" algn="l"/>
              </a:tabLst>
            </a:pPr>
            <a:r>
              <a:rPr sz="3600" b="1" dirty="0">
                <a:latin typeface="Calibri"/>
                <a:cs typeface="Calibri"/>
              </a:rPr>
              <a:t>Must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be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defensible</a:t>
            </a:r>
            <a:endParaRPr sz="3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</a:tabLst>
            </a:pPr>
            <a:r>
              <a:rPr sz="3600" b="1" dirty="0">
                <a:latin typeface="Calibri"/>
                <a:cs typeface="Calibri"/>
              </a:rPr>
              <a:t>Drives</a:t>
            </a:r>
            <a:r>
              <a:rPr sz="3600" b="1" spc="-4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conclusions:</a:t>
            </a:r>
            <a:endParaRPr sz="36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3600" b="1" dirty="0">
                <a:latin typeface="Calibri"/>
                <a:cs typeface="Calibri"/>
              </a:rPr>
              <a:t>What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do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you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want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to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be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able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to </a:t>
            </a:r>
            <a:r>
              <a:rPr sz="3600" b="1" dirty="0">
                <a:latin typeface="Calibri"/>
                <a:cs typeface="Calibri"/>
              </a:rPr>
              <a:t>say</a:t>
            </a:r>
            <a:r>
              <a:rPr sz="3600" b="1" spc="-4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at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the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end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the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study?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dirty="0"/>
              <a:t>Study</a:t>
            </a:r>
            <a:r>
              <a:rPr spc="-15" dirty="0"/>
              <a:t> </a:t>
            </a:r>
            <a:r>
              <a:rPr dirty="0"/>
              <a:t>Design</a:t>
            </a:r>
            <a:r>
              <a:rPr spc="-20" dirty="0"/>
              <a:t> </a:t>
            </a:r>
            <a:r>
              <a:rPr dirty="0"/>
              <a:t>in</a:t>
            </a:r>
            <a:r>
              <a:rPr spc="-10" dirty="0"/>
              <a:t> Epidemiology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6870065" cy="317754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Depends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on: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dirty="0">
                <a:solidFill>
                  <a:srgbClr val="F47C05"/>
                </a:solidFill>
                <a:latin typeface="Calibri"/>
                <a:cs typeface="Calibri"/>
              </a:rPr>
              <a:t>The</a:t>
            </a:r>
            <a:r>
              <a:rPr sz="2800" b="1" spc="-114" dirty="0">
                <a:solidFill>
                  <a:srgbClr val="F47C05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47C05"/>
                </a:solidFill>
                <a:latin typeface="Calibri"/>
                <a:cs typeface="Calibri"/>
              </a:rPr>
              <a:t>research</a:t>
            </a:r>
            <a:r>
              <a:rPr sz="2800" b="1" spc="-75" dirty="0">
                <a:solidFill>
                  <a:srgbClr val="F47C05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47C05"/>
                </a:solidFill>
                <a:latin typeface="Calibri"/>
                <a:cs typeface="Calibri"/>
              </a:rPr>
              <a:t>question</a:t>
            </a:r>
            <a:r>
              <a:rPr sz="2800" b="1" spc="-105" dirty="0">
                <a:solidFill>
                  <a:srgbClr val="F47C05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47C05"/>
                </a:solidFill>
                <a:latin typeface="Calibri"/>
                <a:cs typeface="Calibri"/>
              </a:rPr>
              <a:t>and</a:t>
            </a:r>
            <a:r>
              <a:rPr sz="2800" b="1" spc="-95" dirty="0">
                <a:solidFill>
                  <a:srgbClr val="F47C05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47C05"/>
                </a:solidFill>
                <a:latin typeface="Calibri"/>
                <a:cs typeface="Calibri"/>
              </a:rPr>
              <a:t>hypotheses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Resources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available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study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latin typeface="Calibri"/>
                <a:cs typeface="Calibri"/>
              </a:rPr>
              <a:t>Type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outcome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interest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  <a:tab pos="3377565" algn="l"/>
              </a:tabLst>
            </a:pPr>
            <a:r>
              <a:rPr sz="2800" spc="-20" dirty="0">
                <a:latin typeface="Calibri"/>
                <a:cs typeface="Calibri"/>
              </a:rPr>
              <a:t>Type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</a:t>
            </a:r>
            <a:r>
              <a:rPr sz="2800" dirty="0">
                <a:latin typeface="Calibri"/>
                <a:cs typeface="Calibri"/>
              </a:rPr>
              <a:t>	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interest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Ethics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dirty="0"/>
              <a:t>Study</a:t>
            </a:r>
            <a:r>
              <a:rPr spc="-15" dirty="0"/>
              <a:t> </a:t>
            </a:r>
            <a:r>
              <a:rPr dirty="0"/>
              <a:t>Design</a:t>
            </a:r>
            <a:r>
              <a:rPr spc="-20" dirty="0"/>
              <a:t> </a:t>
            </a:r>
            <a:r>
              <a:rPr dirty="0"/>
              <a:t>in</a:t>
            </a:r>
            <a:r>
              <a:rPr spc="-10" dirty="0"/>
              <a:t> Epidemiology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6322060" cy="354711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latin typeface="Calibri"/>
                <a:cs typeface="Calibri"/>
              </a:rPr>
              <a:t>Includes: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research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question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hypotheses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Measures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quality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population</a:t>
            </a:r>
            <a:endParaRPr sz="280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55065" algn="l"/>
              </a:tabLst>
            </a:pPr>
            <a:r>
              <a:rPr sz="2400" spc="-10" dirty="0">
                <a:latin typeface="Calibri"/>
                <a:cs typeface="Calibri"/>
              </a:rPr>
              <a:t>Inclusion/exclusion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criteria</a:t>
            </a:r>
            <a:endParaRPr sz="240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155065" algn="l"/>
              </a:tabLst>
            </a:pPr>
            <a:r>
              <a:rPr sz="2400" spc="-10" dirty="0">
                <a:latin typeface="Calibri"/>
                <a:cs typeface="Calibri"/>
              </a:rPr>
              <a:t>Internal/external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validity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dirty="0"/>
              <a:t>Epidemiologic</a:t>
            </a:r>
            <a:r>
              <a:rPr spc="5" dirty="0"/>
              <a:t> </a:t>
            </a:r>
            <a:r>
              <a:rPr dirty="0"/>
              <a:t>Study</a:t>
            </a:r>
            <a:r>
              <a:rPr spc="5" dirty="0"/>
              <a:t> </a:t>
            </a:r>
            <a:r>
              <a:rPr spc="-10" dirty="0"/>
              <a:t>Designs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31487"/>
            <a:ext cx="8052434" cy="445325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44"/>
              </a:spcBef>
              <a:buFont typeface="Arial"/>
              <a:buChar char="•"/>
              <a:tabLst>
                <a:tab pos="354965" algn="l"/>
                <a:tab pos="2249170" algn="l"/>
              </a:tabLst>
            </a:pPr>
            <a:r>
              <a:rPr sz="3000" spc="-10" dirty="0">
                <a:latin typeface="Calibri"/>
                <a:cs typeface="Calibri"/>
              </a:rPr>
              <a:t>Descriptive</a:t>
            </a:r>
            <a:r>
              <a:rPr sz="3000" dirty="0">
                <a:latin typeface="Calibri"/>
                <a:cs typeface="Calibri"/>
              </a:rPr>
              <a:t>	</a:t>
            </a:r>
            <a:r>
              <a:rPr sz="3000" spc="-1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756285" marR="583565" lvl="1" indent="-287020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Seeks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measure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frequency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disease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and/or </a:t>
            </a:r>
            <a:r>
              <a:rPr sz="2600" dirty="0">
                <a:latin typeface="Calibri"/>
                <a:cs typeface="Calibri"/>
              </a:rPr>
              <a:t>collect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descriptive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data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risk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factors</a:t>
            </a:r>
            <a:endParaRPr sz="2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3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Analytic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285" algn="l"/>
              </a:tabLst>
            </a:pPr>
            <a:r>
              <a:rPr sz="2600" spc="-40" dirty="0">
                <a:latin typeface="Calibri"/>
                <a:cs typeface="Calibri"/>
              </a:rPr>
              <a:t>Tests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causal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hypothesis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about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etiology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disease</a:t>
            </a:r>
            <a:endParaRPr sz="2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3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Experimental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studies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Compares,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example,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treatments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3637" y="971550"/>
            <a:ext cx="5643880" cy="4596130"/>
            <a:chOff x="2433637" y="971550"/>
            <a:chExt cx="5643880" cy="4596130"/>
          </a:xfrm>
        </p:grpSpPr>
        <p:sp>
          <p:nvSpPr>
            <p:cNvPr id="3" name="object 3"/>
            <p:cNvSpPr/>
            <p:nvPr/>
          </p:nvSpPr>
          <p:spPr>
            <a:xfrm>
              <a:off x="2438400" y="990600"/>
              <a:ext cx="0" cy="4572000"/>
            </a:xfrm>
            <a:custGeom>
              <a:avLst/>
              <a:gdLst/>
              <a:ahLst/>
              <a:cxnLst/>
              <a:rect l="l" t="t" r="r" b="b"/>
              <a:pathLst>
                <a:path h="4572000">
                  <a:moveTo>
                    <a:pt x="0" y="0"/>
                  </a:moveTo>
                  <a:lnTo>
                    <a:pt x="0" y="457200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8400" y="1535429"/>
              <a:ext cx="5638800" cy="3409315"/>
            </a:xfrm>
            <a:custGeom>
              <a:avLst/>
              <a:gdLst/>
              <a:ahLst/>
              <a:cxnLst/>
              <a:rect l="l" t="t" r="r" b="b"/>
              <a:pathLst>
                <a:path w="5638800" h="3409315">
                  <a:moveTo>
                    <a:pt x="5638800" y="3342894"/>
                  </a:moveTo>
                  <a:lnTo>
                    <a:pt x="5525135" y="3276600"/>
                  </a:lnTo>
                  <a:lnTo>
                    <a:pt x="5516372" y="3278886"/>
                  </a:lnTo>
                  <a:lnTo>
                    <a:pt x="5512435" y="3285744"/>
                  </a:lnTo>
                  <a:lnTo>
                    <a:pt x="5508498" y="3292475"/>
                  </a:lnTo>
                  <a:lnTo>
                    <a:pt x="5510784" y="3301238"/>
                  </a:lnTo>
                  <a:lnTo>
                    <a:pt x="5557647" y="3328657"/>
                  </a:lnTo>
                  <a:lnTo>
                    <a:pt x="0" y="3327019"/>
                  </a:lnTo>
                  <a:lnTo>
                    <a:pt x="0" y="3355594"/>
                  </a:lnTo>
                  <a:lnTo>
                    <a:pt x="5557634" y="3357232"/>
                  </a:lnTo>
                  <a:lnTo>
                    <a:pt x="5610606" y="3357245"/>
                  </a:lnTo>
                  <a:lnTo>
                    <a:pt x="5557609" y="3357245"/>
                  </a:lnTo>
                  <a:lnTo>
                    <a:pt x="5510784" y="3384550"/>
                  </a:lnTo>
                  <a:lnTo>
                    <a:pt x="5508498" y="3393313"/>
                  </a:lnTo>
                  <a:lnTo>
                    <a:pt x="5512435" y="3400171"/>
                  </a:lnTo>
                  <a:lnTo>
                    <a:pt x="5516372" y="3406902"/>
                  </a:lnTo>
                  <a:lnTo>
                    <a:pt x="5525135" y="3409188"/>
                  </a:lnTo>
                  <a:lnTo>
                    <a:pt x="5614213" y="3357245"/>
                  </a:lnTo>
                  <a:lnTo>
                    <a:pt x="5638800" y="3342894"/>
                  </a:lnTo>
                  <a:close/>
                </a:path>
                <a:path w="5638800" h="3409315">
                  <a:moveTo>
                    <a:pt x="5638800" y="1818894"/>
                  </a:moveTo>
                  <a:lnTo>
                    <a:pt x="5525135" y="1752600"/>
                  </a:lnTo>
                  <a:lnTo>
                    <a:pt x="5516372" y="1754886"/>
                  </a:lnTo>
                  <a:lnTo>
                    <a:pt x="5512435" y="1761744"/>
                  </a:lnTo>
                  <a:lnTo>
                    <a:pt x="5508498" y="1768475"/>
                  </a:lnTo>
                  <a:lnTo>
                    <a:pt x="5510784" y="1777238"/>
                  </a:lnTo>
                  <a:lnTo>
                    <a:pt x="5557647" y="1804657"/>
                  </a:lnTo>
                  <a:lnTo>
                    <a:pt x="0" y="1803019"/>
                  </a:lnTo>
                  <a:lnTo>
                    <a:pt x="0" y="1831594"/>
                  </a:lnTo>
                  <a:lnTo>
                    <a:pt x="5557634" y="1833232"/>
                  </a:lnTo>
                  <a:lnTo>
                    <a:pt x="5610606" y="1833245"/>
                  </a:lnTo>
                  <a:lnTo>
                    <a:pt x="5557609" y="1833245"/>
                  </a:lnTo>
                  <a:lnTo>
                    <a:pt x="5510784" y="1860550"/>
                  </a:lnTo>
                  <a:lnTo>
                    <a:pt x="5508498" y="1869313"/>
                  </a:lnTo>
                  <a:lnTo>
                    <a:pt x="5512435" y="1876171"/>
                  </a:lnTo>
                  <a:lnTo>
                    <a:pt x="5516372" y="1882902"/>
                  </a:lnTo>
                  <a:lnTo>
                    <a:pt x="5525135" y="1885188"/>
                  </a:lnTo>
                  <a:lnTo>
                    <a:pt x="5614213" y="1833245"/>
                  </a:lnTo>
                  <a:lnTo>
                    <a:pt x="5638800" y="1818894"/>
                  </a:lnTo>
                  <a:close/>
                </a:path>
                <a:path w="5638800" h="3409315">
                  <a:moveTo>
                    <a:pt x="5638800" y="66294"/>
                  </a:moveTo>
                  <a:lnTo>
                    <a:pt x="5525135" y="0"/>
                  </a:lnTo>
                  <a:lnTo>
                    <a:pt x="5516372" y="2286"/>
                  </a:lnTo>
                  <a:lnTo>
                    <a:pt x="5512435" y="9144"/>
                  </a:lnTo>
                  <a:lnTo>
                    <a:pt x="5508498" y="15875"/>
                  </a:lnTo>
                  <a:lnTo>
                    <a:pt x="5510784" y="24638"/>
                  </a:lnTo>
                  <a:lnTo>
                    <a:pt x="5557647" y="52057"/>
                  </a:lnTo>
                  <a:lnTo>
                    <a:pt x="0" y="50419"/>
                  </a:lnTo>
                  <a:lnTo>
                    <a:pt x="0" y="78994"/>
                  </a:lnTo>
                  <a:lnTo>
                    <a:pt x="5557634" y="80632"/>
                  </a:lnTo>
                  <a:lnTo>
                    <a:pt x="5610606" y="80645"/>
                  </a:lnTo>
                  <a:lnTo>
                    <a:pt x="5557609" y="80645"/>
                  </a:lnTo>
                  <a:lnTo>
                    <a:pt x="5510784" y="107950"/>
                  </a:lnTo>
                  <a:lnTo>
                    <a:pt x="5508498" y="116713"/>
                  </a:lnTo>
                  <a:lnTo>
                    <a:pt x="5512435" y="123571"/>
                  </a:lnTo>
                  <a:lnTo>
                    <a:pt x="5516372" y="130302"/>
                  </a:lnTo>
                  <a:lnTo>
                    <a:pt x="5525135" y="132588"/>
                  </a:lnTo>
                  <a:lnTo>
                    <a:pt x="5614213" y="80645"/>
                  </a:lnTo>
                  <a:lnTo>
                    <a:pt x="5638800" y="6629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05600" y="990600"/>
              <a:ext cx="1244600" cy="1330960"/>
            </a:xfrm>
            <a:custGeom>
              <a:avLst/>
              <a:gdLst/>
              <a:ahLst/>
              <a:cxnLst/>
              <a:rect l="l" t="t" r="r" b="b"/>
              <a:pathLst>
                <a:path w="1244600" h="1330960">
                  <a:moveTo>
                    <a:pt x="0" y="665479"/>
                  </a:moveTo>
                  <a:lnTo>
                    <a:pt x="1707" y="615814"/>
                  </a:lnTo>
                  <a:lnTo>
                    <a:pt x="6747" y="567139"/>
                  </a:lnTo>
                  <a:lnTo>
                    <a:pt x="15002" y="519584"/>
                  </a:lnTo>
                  <a:lnTo>
                    <a:pt x="26349" y="473279"/>
                  </a:lnTo>
                  <a:lnTo>
                    <a:pt x="40669" y="428351"/>
                  </a:lnTo>
                  <a:lnTo>
                    <a:pt x="57842" y="384928"/>
                  </a:lnTo>
                  <a:lnTo>
                    <a:pt x="77746" y="343141"/>
                  </a:lnTo>
                  <a:lnTo>
                    <a:pt x="100262" y="303117"/>
                  </a:lnTo>
                  <a:lnTo>
                    <a:pt x="125269" y="264985"/>
                  </a:lnTo>
                  <a:lnTo>
                    <a:pt x="152648" y="228874"/>
                  </a:lnTo>
                  <a:lnTo>
                    <a:pt x="182276" y="194913"/>
                  </a:lnTo>
                  <a:lnTo>
                    <a:pt x="214035" y="163229"/>
                  </a:lnTo>
                  <a:lnTo>
                    <a:pt x="247804" y="133953"/>
                  </a:lnTo>
                  <a:lnTo>
                    <a:pt x="283462" y="107212"/>
                  </a:lnTo>
                  <a:lnTo>
                    <a:pt x="320889" y="83135"/>
                  </a:lnTo>
                  <a:lnTo>
                    <a:pt x="359964" y="61850"/>
                  </a:lnTo>
                  <a:lnTo>
                    <a:pt x="400568" y="43488"/>
                  </a:lnTo>
                  <a:lnTo>
                    <a:pt x="442580" y="28175"/>
                  </a:lnTo>
                  <a:lnTo>
                    <a:pt x="485880" y="16041"/>
                  </a:lnTo>
                  <a:lnTo>
                    <a:pt x="530346" y="7215"/>
                  </a:lnTo>
                  <a:lnTo>
                    <a:pt x="575860" y="1825"/>
                  </a:lnTo>
                  <a:lnTo>
                    <a:pt x="622300" y="0"/>
                  </a:lnTo>
                  <a:lnTo>
                    <a:pt x="668739" y="1825"/>
                  </a:lnTo>
                  <a:lnTo>
                    <a:pt x="714253" y="7215"/>
                  </a:lnTo>
                  <a:lnTo>
                    <a:pt x="758719" y="16041"/>
                  </a:lnTo>
                  <a:lnTo>
                    <a:pt x="802019" y="28175"/>
                  </a:lnTo>
                  <a:lnTo>
                    <a:pt x="844031" y="43488"/>
                  </a:lnTo>
                  <a:lnTo>
                    <a:pt x="884635" y="61850"/>
                  </a:lnTo>
                  <a:lnTo>
                    <a:pt x="923710" y="83135"/>
                  </a:lnTo>
                  <a:lnTo>
                    <a:pt x="961137" y="107212"/>
                  </a:lnTo>
                  <a:lnTo>
                    <a:pt x="996795" y="133953"/>
                  </a:lnTo>
                  <a:lnTo>
                    <a:pt x="1030564" y="163229"/>
                  </a:lnTo>
                  <a:lnTo>
                    <a:pt x="1062323" y="194913"/>
                  </a:lnTo>
                  <a:lnTo>
                    <a:pt x="1091951" y="228874"/>
                  </a:lnTo>
                  <a:lnTo>
                    <a:pt x="1119330" y="264985"/>
                  </a:lnTo>
                  <a:lnTo>
                    <a:pt x="1144337" y="303117"/>
                  </a:lnTo>
                  <a:lnTo>
                    <a:pt x="1166853" y="343141"/>
                  </a:lnTo>
                  <a:lnTo>
                    <a:pt x="1186757" y="384928"/>
                  </a:lnTo>
                  <a:lnTo>
                    <a:pt x="1203930" y="428351"/>
                  </a:lnTo>
                  <a:lnTo>
                    <a:pt x="1218250" y="473279"/>
                  </a:lnTo>
                  <a:lnTo>
                    <a:pt x="1229597" y="519584"/>
                  </a:lnTo>
                  <a:lnTo>
                    <a:pt x="1237852" y="567139"/>
                  </a:lnTo>
                  <a:lnTo>
                    <a:pt x="1242892" y="615814"/>
                  </a:lnTo>
                  <a:lnTo>
                    <a:pt x="1244600" y="665479"/>
                  </a:lnTo>
                  <a:lnTo>
                    <a:pt x="1242892" y="715145"/>
                  </a:lnTo>
                  <a:lnTo>
                    <a:pt x="1237852" y="763820"/>
                  </a:lnTo>
                  <a:lnTo>
                    <a:pt x="1229597" y="811375"/>
                  </a:lnTo>
                  <a:lnTo>
                    <a:pt x="1218250" y="857680"/>
                  </a:lnTo>
                  <a:lnTo>
                    <a:pt x="1203930" y="902608"/>
                  </a:lnTo>
                  <a:lnTo>
                    <a:pt x="1186757" y="946031"/>
                  </a:lnTo>
                  <a:lnTo>
                    <a:pt x="1166853" y="987818"/>
                  </a:lnTo>
                  <a:lnTo>
                    <a:pt x="1144337" y="1027842"/>
                  </a:lnTo>
                  <a:lnTo>
                    <a:pt x="1119330" y="1065974"/>
                  </a:lnTo>
                  <a:lnTo>
                    <a:pt x="1091951" y="1102085"/>
                  </a:lnTo>
                  <a:lnTo>
                    <a:pt x="1062323" y="1136046"/>
                  </a:lnTo>
                  <a:lnTo>
                    <a:pt x="1030564" y="1167730"/>
                  </a:lnTo>
                  <a:lnTo>
                    <a:pt x="996795" y="1197006"/>
                  </a:lnTo>
                  <a:lnTo>
                    <a:pt x="961137" y="1223747"/>
                  </a:lnTo>
                  <a:lnTo>
                    <a:pt x="923710" y="1247824"/>
                  </a:lnTo>
                  <a:lnTo>
                    <a:pt x="884635" y="1269109"/>
                  </a:lnTo>
                  <a:lnTo>
                    <a:pt x="844031" y="1287471"/>
                  </a:lnTo>
                  <a:lnTo>
                    <a:pt x="802019" y="1302784"/>
                  </a:lnTo>
                  <a:lnTo>
                    <a:pt x="758719" y="1314918"/>
                  </a:lnTo>
                  <a:lnTo>
                    <a:pt x="714253" y="1323744"/>
                  </a:lnTo>
                  <a:lnTo>
                    <a:pt x="668739" y="1329134"/>
                  </a:lnTo>
                  <a:lnTo>
                    <a:pt x="622300" y="1330960"/>
                  </a:lnTo>
                  <a:lnTo>
                    <a:pt x="575860" y="1329134"/>
                  </a:lnTo>
                  <a:lnTo>
                    <a:pt x="530346" y="1323744"/>
                  </a:lnTo>
                  <a:lnTo>
                    <a:pt x="485880" y="1314918"/>
                  </a:lnTo>
                  <a:lnTo>
                    <a:pt x="442580" y="1302784"/>
                  </a:lnTo>
                  <a:lnTo>
                    <a:pt x="400568" y="1287471"/>
                  </a:lnTo>
                  <a:lnTo>
                    <a:pt x="359964" y="1269109"/>
                  </a:lnTo>
                  <a:lnTo>
                    <a:pt x="320889" y="1247824"/>
                  </a:lnTo>
                  <a:lnTo>
                    <a:pt x="283462" y="1223747"/>
                  </a:lnTo>
                  <a:lnTo>
                    <a:pt x="247804" y="1197006"/>
                  </a:lnTo>
                  <a:lnTo>
                    <a:pt x="214035" y="1167730"/>
                  </a:lnTo>
                  <a:lnTo>
                    <a:pt x="182276" y="1136046"/>
                  </a:lnTo>
                  <a:lnTo>
                    <a:pt x="152648" y="1102085"/>
                  </a:lnTo>
                  <a:lnTo>
                    <a:pt x="125269" y="1065974"/>
                  </a:lnTo>
                  <a:lnTo>
                    <a:pt x="100262" y="1027842"/>
                  </a:lnTo>
                  <a:lnTo>
                    <a:pt x="77746" y="987818"/>
                  </a:lnTo>
                  <a:lnTo>
                    <a:pt x="57842" y="946031"/>
                  </a:lnTo>
                  <a:lnTo>
                    <a:pt x="40669" y="902608"/>
                  </a:lnTo>
                  <a:lnTo>
                    <a:pt x="26349" y="857680"/>
                  </a:lnTo>
                  <a:lnTo>
                    <a:pt x="15002" y="811375"/>
                  </a:lnTo>
                  <a:lnTo>
                    <a:pt x="6747" y="763820"/>
                  </a:lnTo>
                  <a:lnTo>
                    <a:pt x="1707" y="715145"/>
                  </a:lnTo>
                  <a:lnTo>
                    <a:pt x="0" y="665479"/>
                  </a:lnTo>
                  <a:close/>
                </a:path>
              </a:pathLst>
            </a:custGeom>
            <a:ln w="381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5940" y="1465834"/>
            <a:ext cx="1425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Cross-sectional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3066364"/>
            <a:ext cx="1219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Case-</a:t>
            </a:r>
            <a:r>
              <a:rPr sz="1800" spc="-10" dirty="0"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4743450"/>
            <a:ext cx="664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Cohort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0228" y="5802579"/>
            <a:ext cx="765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5609" y="1165352"/>
            <a:ext cx="1011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EXPOSURE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5609" y="1713357"/>
            <a:ext cx="10077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OUTCOME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15200" y="2900667"/>
            <a:ext cx="1219200" cy="369570"/>
          </a:xfrm>
          <a:prstGeom prst="rect">
            <a:avLst/>
          </a:prstGeom>
          <a:ln w="28575">
            <a:solidFill>
              <a:srgbClr val="6F2F9F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spc="-10" dirty="0">
                <a:latin typeface="Calibri"/>
                <a:cs typeface="Calibri"/>
              </a:rPr>
              <a:t>OUTCOME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3594" y="2919221"/>
            <a:ext cx="1011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EXPOSURE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33800" y="3026410"/>
            <a:ext cx="3581400" cy="118110"/>
          </a:xfrm>
          <a:custGeom>
            <a:avLst/>
            <a:gdLst/>
            <a:ahLst/>
            <a:cxnLst/>
            <a:rect l="l" t="t" r="r" b="b"/>
            <a:pathLst>
              <a:path w="3581400" h="118110">
                <a:moveTo>
                  <a:pt x="101091" y="0"/>
                </a:moveTo>
                <a:lnTo>
                  <a:pt x="0" y="58927"/>
                </a:lnTo>
                <a:lnTo>
                  <a:pt x="100964" y="117982"/>
                </a:lnTo>
                <a:lnTo>
                  <a:pt x="108712" y="115950"/>
                </a:lnTo>
                <a:lnTo>
                  <a:pt x="115824" y="103759"/>
                </a:lnTo>
                <a:lnTo>
                  <a:pt x="113791" y="96012"/>
                </a:lnTo>
                <a:lnTo>
                  <a:pt x="72028" y="71649"/>
                </a:lnTo>
                <a:lnTo>
                  <a:pt x="25146" y="71627"/>
                </a:lnTo>
                <a:lnTo>
                  <a:pt x="25146" y="46227"/>
                </a:lnTo>
                <a:lnTo>
                  <a:pt x="72208" y="46227"/>
                </a:lnTo>
                <a:lnTo>
                  <a:pt x="113791" y="21970"/>
                </a:lnTo>
                <a:lnTo>
                  <a:pt x="115824" y="14224"/>
                </a:lnTo>
                <a:lnTo>
                  <a:pt x="112395" y="8127"/>
                </a:lnTo>
                <a:lnTo>
                  <a:pt x="108838" y="2031"/>
                </a:lnTo>
                <a:lnTo>
                  <a:pt x="101091" y="0"/>
                </a:lnTo>
                <a:close/>
              </a:path>
              <a:path w="3581400" h="118110">
                <a:moveTo>
                  <a:pt x="72171" y="46249"/>
                </a:moveTo>
                <a:lnTo>
                  <a:pt x="50328" y="58991"/>
                </a:lnTo>
                <a:lnTo>
                  <a:pt x="72028" y="71649"/>
                </a:lnTo>
                <a:lnTo>
                  <a:pt x="3581400" y="73278"/>
                </a:lnTo>
                <a:lnTo>
                  <a:pt x="3581400" y="47878"/>
                </a:lnTo>
                <a:lnTo>
                  <a:pt x="72171" y="46249"/>
                </a:lnTo>
                <a:close/>
              </a:path>
              <a:path w="3581400" h="118110">
                <a:moveTo>
                  <a:pt x="25146" y="46227"/>
                </a:moveTo>
                <a:lnTo>
                  <a:pt x="25146" y="71627"/>
                </a:lnTo>
                <a:lnTo>
                  <a:pt x="72028" y="71649"/>
                </a:lnTo>
                <a:lnTo>
                  <a:pt x="69160" y="69976"/>
                </a:lnTo>
                <a:lnTo>
                  <a:pt x="31496" y="69976"/>
                </a:lnTo>
                <a:lnTo>
                  <a:pt x="31496" y="48005"/>
                </a:lnTo>
                <a:lnTo>
                  <a:pt x="69160" y="48005"/>
                </a:lnTo>
                <a:lnTo>
                  <a:pt x="72171" y="46249"/>
                </a:lnTo>
                <a:lnTo>
                  <a:pt x="25146" y="46227"/>
                </a:lnTo>
                <a:close/>
              </a:path>
              <a:path w="3581400" h="118110">
                <a:moveTo>
                  <a:pt x="31496" y="48005"/>
                </a:moveTo>
                <a:lnTo>
                  <a:pt x="31496" y="69976"/>
                </a:lnTo>
                <a:lnTo>
                  <a:pt x="50328" y="58991"/>
                </a:lnTo>
                <a:lnTo>
                  <a:pt x="31496" y="48005"/>
                </a:lnTo>
                <a:close/>
              </a:path>
              <a:path w="3581400" h="118110">
                <a:moveTo>
                  <a:pt x="50328" y="58991"/>
                </a:moveTo>
                <a:lnTo>
                  <a:pt x="31496" y="69976"/>
                </a:lnTo>
                <a:lnTo>
                  <a:pt x="69160" y="69976"/>
                </a:lnTo>
                <a:lnTo>
                  <a:pt x="50328" y="58991"/>
                </a:lnTo>
                <a:close/>
              </a:path>
              <a:path w="3581400" h="118110">
                <a:moveTo>
                  <a:pt x="69160" y="48005"/>
                </a:moveTo>
                <a:lnTo>
                  <a:pt x="31496" y="48005"/>
                </a:lnTo>
                <a:lnTo>
                  <a:pt x="50328" y="58991"/>
                </a:lnTo>
                <a:lnTo>
                  <a:pt x="69160" y="48005"/>
                </a:lnTo>
                <a:close/>
              </a:path>
              <a:path w="3581400" h="118110">
                <a:moveTo>
                  <a:pt x="72208" y="46227"/>
                </a:moveTo>
                <a:lnTo>
                  <a:pt x="25146" y="46227"/>
                </a:lnTo>
                <a:lnTo>
                  <a:pt x="72171" y="46249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514600" y="4419587"/>
            <a:ext cx="1219200" cy="369570"/>
          </a:xfrm>
          <a:prstGeom prst="rect">
            <a:avLst/>
          </a:prstGeom>
          <a:ln w="28575">
            <a:solidFill>
              <a:srgbClr val="6F2F9F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800" spc="-10" dirty="0">
                <a:latin typeface="Calibri"/>
                <a:cs typeface="Calibri"/>
              </a:rPr>
              <a:t>EXPOSURE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95209" y="4438345"/>
            <a:ext cx="100774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OUTCOME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33800" y="4546853"/>
            <a:ext cx="3581400" cy="118110"/>
          </a:xfrm>
          <a:custGeom>
            <a:avLst/>
            <a:gdLst/>
            <a:ahLst/>
            <a:cxnLst/>
            <a:rect l="l" t="t" r="r" b="b"/>
            <a:pathLst>
              <a:path w="3581400" h="118110">
                <a:moveTo>
                  <a:pt x="3480434" y="0"/>
                </a:moveTo>
                <a:lnTo>
                  <a:pt x="3472688" y="2032"/>
                </a:lnTo>
                <a:lnTo>
                  <a:pt x="3469131" y="8128"/>
                </a:lnTo>
                <a:lnTo>
                  <a:pt x="3465576" y="14097"/>
                </a:lnTo>
                <a:lnTo>
                  <a:pt x="3467607" y="21971"/>
                </a:lnTo>
                <a:lnTo>
                  <a:pt x="3509156" y="46207"/>
                </a:lnTo>
                <a:lnTo>
                  <a:pt x="3556380" y="46228"/>
                </a:lnTo>
                <a:lnTo>
                  <a:pt x="3556254" y="71628"/>
                </a:lnTo>
                <a:lnTo>
                  <a:pt x="3509341" y="71628"/>
                </a:lnTo>
                <a:lnTo>
                  <a:pt x="3473577" y="92456"/>
                </a:lnTo>
                <a:lnTo>
                  <a:pt x="3467607" y="96012"/>
                </a:lnTo>
                <a:lnTo>
                  <a:pt x="3465576" y="103759"/>
                </a:lnTo>
                <a:lnTo>
                  <a:pt x="3469004" y="109855"/>
                </a:lnTo>
                <a:lnTo>
                  <a:pt x="3472560" y="115824"/>
                </a:lnTo>
                <a:lnTo>
                  <a:pt x="3480307" y="117856"/>
                </a:lnTo>
                <a:lnTo>
                  <a:pt x="3486404" y="114427"/>
                </a:lnTo>
                <a:lnTo>
                  <a:pt x="3559829" y="71628"/>
                </a:lnTo>
                <a:lnTo>
                  <a:pt x="3556254" y="71628"/>
                </a:lnTo>
                <a:lnTo>
                  <a:pt x="3559864" y="71607"/>
                </a:lnTo>
                <a:lnTo>
                  <a:pt x="3581400" y="59055"/>
                </a:lnTo>
                <a:lnTo>
                  <a:pt x="3480434" y="0"/>
                </a:lnTo>
                <a:close/>
              </a:path>
              <a:path w="3581400" h="118110">
                <a:moveTo>
                  <a:pt x="3531056" y="58982"/>
                </a:moveTo>
                <a:lnTo>
                  <a:pt x="3509376" y="71607"/>
                </a:lnTo>
                <a:lnTo>
                  <a:pt x="3556254" y="71628"/>
                </a:lnTo>
                <a:lnTo>
                  <a:pt x="3556262" y="69977"/>
                </a:lnTo>
                <a:lnTo>
                  <a:pt x="3549904" y="69977"/>
                </a:lnTo>
                <a:lnTo>
                  <a:pt x="3531056" y="58982"/>
                </a:lnTo>
                <a:close/>
              </a:path>
              <a:path w="3581400" h="118110">
                <a:moveTo>
                  <a:pt x="0" y="44704"/>
                </a:moveTo>
                <a:lnTo>
                  <a:pt x="0" y="70104"/>
                </a:lnTo>
                <a:lnTo>
                  <a:pt x="3509376" y="71607"/>
                </a:lnTo>
                <a:lnTo>
                  <a:pt x="3531056" y="58982"/>
                </a:lnTo>
                <a:lnTo>
                  <a:pt x="3509156" y="46207"/>
                </a:lnTo>
                <a:lnTo>
                  <a:pt x="0" y="44704"/>
                </a:lnTo>
                <a:close/>
              </a:path>
              <a:path w="3581400" h="118110">
                <a:moveTo>
                  <a:pt x="3549904" y="48006"/>
                </a:moveTo>
                <a:lnTo>
                  <a:pt x="3531056" y="58982"/>
                </a:lnTo>
                <a:lnTo>
                  <a:pt x="3549904" y="69977"/>
                </a:lnTo>
                <a:lnTo>
                  <a:pt x="3549904" y="48006"/>
                </a:lnTo>
                <a:close/>
              </a:path>
              <a:path w="3581400" h="118110">
                <a:moveTo>
                  <a:pt x="3556372" y="48006"/>
                </a:moveTo>
                <a:lnTo>
                  <a:pt x="3549904" y="48006"/>
                </a:lnTo>
                <a:lnTo>
                  <a:pt x="3549904" y="69977"/>
                </a:lnTo>
                <a:lnTo>
                  <a:pt x="3556262" y="69977"/>
                </a:lnTo>
                <a:lnTo>
                  <a:pt x="3556372" y="48006"/>
                </a:lnTo>
                <a:close/>
              </a:path>
              <a:path w="3581400" h="118110">
                <a:moveTo>
                  <a:pt x="3509156" y="46207"/>
                </a:moveTo>
                <a:lnTo>
                  <a:pt x="3531056" y="58982"/>
                </a:lnTo>
                <a:lnTo>
                  <a:pt x="3549904" y="48006"/>
                </a:lnTo>
                <a:lnTo>
                  <a:pt x="3556372" y="48006"/>
                </a:lnTo>
                <a:lnTo>
                  <a:pt x="3556380" y="46228"/>
                </a:lnTo>
                <a:lnTo>
                  <a:pt x="3509156" y="46207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1447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Cross-</a:t>
            </a:r>
            <a:r>
              <a:rPr dirty="0"/>
              <a:t>sectional</a:t>
            </a:r>
            <a:r>
              <a:rPr spc="60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6910070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057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Measure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existing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disease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current </a:t>
            </a:r>
            <a:r>
              <a:rPr sz="3200" dirty="0">
                <a:latin typeface="Calibri"/>
                <a:cs typeface="Calibri"/>
              </a:rPr>
              <a:t>exposure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levels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at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one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point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time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Sample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without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knowledge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exposure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Ex.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Prevalence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studies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1447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Cross-</a:t>
            </a:r>
            <a:r>
              <a:rPr dirty="0"/>
              <a:t>sectional</a:t>
            </a:r>
            <a:r>
              <a:rPr spc="60" dirty="0"/>
              <a:t> </a:t>
            </a:r>
            <a:r>
              <a:rPr spc="-10" dirty="0"/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44"/>
            <a:ext cx="7766050" cy="360426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47C05"/>
                </a:solidFill>
                <a:latin typeface="Calibri"/>
                <a:cs typeface="Calibri"/>
              </a:rPr>
              <a:t>Advantages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Often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early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design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line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investigation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Good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hypothesis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generation</a:t>
            </a:r>
            <a:endParaRPr sz="2800">
              <a:latin typeface="Calibri"/>
              <a:cs typeface="Calibri"/>
            </a:endParaRPr>
          </a:p>
          <a:p>
            <a:pPr marL="755015" marR="12827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285" algn="l"/>
              </a:tabLst>
            </a:pPr>
            <a:r>
              <a:rPr sz="2800" spc="-20" dirty="0">
                <a:latin typeface="Calibri"/>
                <a:cs typeface="Calibri"/>
              </a:rPr>
              <a:t>Relatively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easy,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quick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inexpensive…</a:t>
            </a:r>
            <a:r>
              <a:rPr sz="2800" i="1" spc="-10" dirty="0">
                <a:latin typeface="Calibri"/>
                <a:cs typeface="Calibri"/>
              </a:rPr>
              <a:t>depends 	</a:t>
            </a:r>
            <a:r>
              <a:rPr sz="2800" i="1" dirty="0">
                <a:latin typeface="Calibri"/>
                <a:cs typeface="Calibri"/>
              </a:rPr>
              <a:t>on</a:t>
            </a:r>
            <a:r>
              <a:rPr sz="2800" i="1" spc="-3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question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Examine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multiple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outcomes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Estimate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prevalence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exposures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1057</Words>
  <Application>Microsoft Office PowerPoint</Application>
  <PresentationFormat>On-screen Show (4:3)</PresentationFormat>
  <Paragraphs>226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Epidemiology Study Designs</vt:lpstr>
      <vt:lpstr>Learning Objectives</vt:lpstr>
      <vt:lpstr>Basic Study Designs and their Hierarchy</vt:lpstr>
      <vt:lpstr>Study Design in Epidemiology</vt:lpstr>
      <vt:lpstr>Study Design in Epidemiology</vt:lpstr>
      <vt:lpstr>Epidemiologic Study Designs</vt:lpstr>
      <vt:lpstr>PowerPoint Presentation</vt:lpstr>
      <vt:lpstr>Cross-sectional studies</vt:lpstr>
      <vt:lpstr>Cross-sectional studies</vt:lpstr>
      <vt:lpstr>Cross-sectional studies</vt:lpstr>
      <vt:lpstr>Case-Control studies</vt:lpstr>
      <vt:lpstr>Case-Control studies</vt:lpstr>
      <vt:lpstr>Case-Control studies</vt:lpstr>
      <vt:lpstr>Neonatal Abstinence Syndrome (NAS) and Drug Exposure</vt:lpstr>
      <vt:lpstr>Case-Control Study Example</vt:lpstr>
      <vt:lpstr>Challenges in Case-Control Studies</vt:lpstr>
      <vt:lpstr>Cohort Studies</vt:lpstr>
      <vt:lpstr>Prospective Cohort Study</vt:lpstr>
      <vt:lpstr>Retrospective Cohort Study</vt:lpstr>
      <vt:lpstr>Cohort Studies</vt:lpstr>
      <vt:lpstr>Cohort Studies</vt:lpstr>
      <vt:lpstr>PowerPoint Presentation</vt:lpstr>
      <vt:lpstr>Cohort Study</vt:lpstr>
      <vt:lpstr>Important features</vt:lpstr>
      <vt:lpstr>Important features</vt:lpstr>
      <vt:lpstr>Randomized Controlled Trials (RCTs)</vt:lpstr>
      <vt:lpstr>Randomized Controlled Trials</vt:lpstr>
      <vt:lpstr>Randomized Controlled Trials</vt:lpstr>
      <vt:lpstr>PowerPoint Presentation</vt:lpstr>
      <vt:lpstr>PowerPoint Presentation</vt:lpstr>
      <vt:lpstr>Study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the Data, Now What? The (Im)Perfect Marriage: Research Questions, Data, and Statistical Tools</dc:title>
  <dc:creator>sghazar1</dc:creator>
  <cp:lastModifiedBy>Arthemon Nguweneza</cp:lastModifiedBy>
  <cp:revision>2</cp:revision>
  <dcterms:created xsi:type="dcterms:W3CDTF">2023-08-23T11:29:25Z</dcterms:created>
  <dcterms:modified xsi:type="dcterms:W3CDTF">2023-08-25T13:08:27Z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2023-08-23T00:00:00Z</vt:filetime>
  </property>
  <property fmtid="{D5CDD505-2E9C-101B-9397-08002B2CF9AE}" pid="5" name="Producer">
    <vt:lpwstr>Microsoft® PowerPoint® 2010</vt:lpwstr>
  </property>
</Properties>
</file>